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r="1563" b="60256"/>
          <a:stretch>
            <a:fillRect/>
          </a:stretch>
        </p:blipFill>
        <p:spPr bwMode="auto">
          <a:xfrm>
            <a:off x="0" y="3643314"/>
            <a:ext cx="9144000" cy="321468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1028" name="Picture 4" descr="https://eskeldi-eli.kz/wp-content/uploads/2021/03/IMG_20210329_105423_98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9144000" cy="364331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0</Words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User</cp:lastModifiedBy>
  <cp:revision>2</cp:revision>
  <dcterms:created xsi:type="dcterms:W3CDTF">2022-02-16T08:16:42Z</dcterms:created>
  <dcterms:modified xsi:type="dcterms:W3CDTF">2022-02-16T09:11:00Z</dcterms:modified>
</cp:coreProperties>
</file>