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404664"/>
            <a:ext cx="5896744" cy="561662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Kulnarsha\Desktop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316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47664" y="1124744"/>
            <a:ext cx="65527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i="1" dirty="0" smtClean="0">
                <a:solidFill>
                  <a:srgbClr val="00B050"/>
                </a:solidFill>
              </a:rPr>
              <a:t>Лето с книгой</a:t>
            </a:r>
            <a:r>
              <a:rPr lang="ru-RU" sz="4400" b="1" i="1" dirty="0" smtClean="0">
                <a:solidFill>
                  <a:srgbClr val="00B050"/>
                </a:solidFill>
              </a:rPr>
              <a:t>!</a:t>
            </a:r>
            <a:endParaRPr lang="ru-RU" sz="4400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47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Произведения </a:t>
            </a:r>
            <a: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для чтения на летних каникулах.</a:t>
            </a:r>
            <a:b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(Из учебной программы по предмету «Русская литература»)</a:t>
            </a:r>
            <a:b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Для учащихся 5-го класса (на 2021-2022 учебный год)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1. Былины. Цикл об Илье Муромце</a:t>
            </a:r>
          </a:p>
          <a:p>
            <a:r>
              <a:rPr lang="ru-RU" dirty="0"/>
              <a:t>2. А.С. Пушкин. «Песнь о вещем Олеге»</a:t>
            </a:r>
          </a:p>
          <a:p>
            <a:r>
              <a:rPr lang="ru-RU" dirty="0"/>
              <a:t>3. М.Ю. Лермонтов. «Бородино»</a:t>
            </a:r>
          </a:p>
          <a:p>
            <a:r>
              <a:rPr lang="ru-RU" dirty="0"/>
              <a:t>4. М. </a:t>
            </a:r>
            <a:r>
              <a:rPr lang="ru-RU" dirty="0" err="1"/>
              <a:t>Шаханов</a:t>
            </a:r>
            <a:r>
              <a:rPr lang="ru-RU" dirty="0"/>
              <a:t>. «</a:t>
            </a:r>
            <a:r>
              <a:rPr lang="ru-RU" dirty="0" err="1"/>
              <a:t>Отрарская</a:t>
            </a:r>
            <a:r>
              <a:rPr lang="ru-RU" dirty="0"/>
              <a:t> поэма о побеждённом победителе, или Просчёт Чингисхана»</a:t>
            </a:r>
          </a:p>
          <a:p>
            <a:r>
              <a:rPr lang="ru-RU" dirty="0"/>
              <a:t>5. В.А. Жуковский. «Сказка о царе Берендее»</a:t>
            </a:r>
          </a:p>
          <a:p>
            <a:r>
              <a:rPr lang="ru-RU" dirty="0"/>
              <a:t>6. А.С. Пушкин. «Сказка о мертвой царевне и семи богатырях»</a:t>
            </a:r>
          </a:p>
          <a:p>
            <a:r>
              <a:rPr lang="ru-RU" dirty="0"/>
              <a:t>7. К. Д. Бальмонт. «</a:t>
            </a:r>
            <a:r>
              <a:rPr lang="ru-RU" dirty="0" err="1"/>
              <a:t>Фейные</a:t>
            </a:r>
            <a:r>
              <a:rPr lang="ru-RU" dirty="0"/>
              <a:t> сказки»</a:t>
            </a:r>
          </a:p>
          <a:p>
            <a:r>
              <a:rPr lang="ru-RU" dirty="0"/>
              <a:t>8. Г.Х. Андерсен. «Снежная королева»</a:t>
            </a:r>
          </a:p>
          <a:p>
            <a:r>
              <a:rPr lang="ru-RU" dirty="0"/>
              <a:t>9. О. Уайльд. «Соловей и роза»</a:t>
            </a:r>
          </a:p>
          <a:p>
            <a:r>
              <a:rPr lang="ru-RU" dirty="0"/>
              <a:t>10. К.Г. Паустовский. «Теплый хлеб»</a:t>
            </a:r>
          </a:p>
          <a:p>
            <a:r>
              <a:rPr lang="ru-RU" dirty="0"/>
              <a:t>11. Г.В. </a:t>
            </a:r>
            <a:r>
              <a:rPr lang="ru-RU" dirty="0" err="1"/>
              <a:t>Черноголовина</a:t>
            </a:r>
            <a:r>
              <a:rPr lang="ru-RU" dirty="0"/>
              <a:t>. «Сказка об одном зёрнышке»</a:t>
            </a:r>
          </a:p>
          <a:p>
            <a:r>
              <a:rPr lang="ru-RU" dirty="0"/>
              <a:t>12. А.С. Пушкин. «Руслан и Людмила»</a:t>
            </a:r>
          </a:p>
          <a:p>
            <a:r>
              <a:rPr lang="ru-RU" dirty="0"/>
              <a:t>13. М.М. Пришвин. «Кладовая солнца»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7928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Произведения для чтения на летних каникулах.</a:t>
            </a:r>
            <a:br>
              <a:rPr lang="ru-RU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(Из учебной программы по предмету «Русская литература»)</a:t>
            </a:r>
            <a:br>
              <a:rPr lang="ru-RU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Для учащихся 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6-го </a:t>
            </a:r>
            <a:r>
              <a:rPr lang="ru-RU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класса (на 2021-2022 учебный год)</a:t>
            </a:r>
            <a:endParaRPr lang="ru-RU" sz="20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endParaRPr lang="ru-RU" sz="5000" dirty="0" smtClean="0"/>
          </a:p>
          <a:p>
            <a:r>
              <a:rPr lang="ru-RU" sz="5000" dirty="0" smtClean="0"/>
              <a:t>1</a:t>
            </a:r>
            <a:r>
              <a:rPr lang="ru-RU" sz="5000" dirty="0"/>
              <a:t>. Мифы Древней Греции (о Геракле, Прометее, Икаре, </a:t>
            </a:r>
            <a:r>
              <a:rPr lang="ru-RU" sz="5000" dirty="0" err="1"/>
              <a:t>Актеоне</a:t>
            </a:r>
            <a:r>
              <a:rPr lang="ru-RU" sz="5000" dirty="0"/>
              <a:t>)</a:t>
            </a:r>
          </a:p>
          <a:p>
            <a:r>
              <a:rPr lang="ru-RU" sz="5000" dirty="0"/>
              <a:t>2. Е.В. </a:t>
            </a:r>
            <a:r>
              <a:rPr lang="ru-RU" sz="5000" dirty="0" err="1"/>
              <a:t>Курдаков</a:t>
            </a:r>
            <a:r>
              <a:rPr lang="ru-RU" sz="5000" dirty="0"/>
              <a:t>. «Псы </a:t>
            </a:r>
            <a:r>
              <a:rPr lang="ru-RU" sz="5000" dirty="0" err="1"/>
              <a:t>Актеона</a:t>
            </a:r>
            <a:r>
              <a:rPr lang="ru-RU" sz="5000" dirty="0"/>
              <a:t>»</a:t>
            </a:r>
          </a:p>
          <a:p>
            <a:r>
              <a:rPr lang="ru-RU" sz="5000" dirty="0"/>
              <a:t>3. Славянская мифология (миф о Солнце, мифы о представителях низшей мифологии)</a:t>
            </a:r>
          </a:p>
          <a:p>
            <a:r>
              <a:rPr lang="ru-RU" sz="5000" dirty="0"/>
              <a:t>4. Тюркская мифология (миф о создании мира)</a:t>
            </a:r>
          </a:p>
          <a:p>
            <a:r>
              <a:rPr lang="ru-RU" sz="5000" dirty="0"/>
              <a:t>5. Библейская мифология (о Вавилонской башне, царе Соломоне, Содоме и Гоморре)</a:t>
            </a:r>
          </a:p>
          <a:p>
            <a:r>
              <a:rPr lang="ru-RU" sz="5000" dirty="0"/>
              <a:t>6. Б.Л. Пастернак. «Рождественская звезда»</a:t>
            </a:r>
          </a:p>
          <a:p>
            <a:r>
              <a:rPr lang="ru-RU" sz="5000" dirty="0"/>
              <a:t>7. Н.В. Гоголь. «Ночь перед Рождеством»</a:t>
            </a:r>
          </a:p>
          <a:p>
            <a:r>
              <a:rPr lang="ru-RU" sz="5000" dirty="0"/>
              <a:t>8. Ф.М. Достоевский. «Мальчик у Христа на елке» (или Л.Н. Андреев. «Ангелочек»)</a:t>
            </a:r>
          </a:p>
          <a:p>
            <a:r>
              <a:rPr lang="ru-RU" sz="5000" dirty="0"/>
              <a:t>9. В. Токарева. «Рождественский рассказ»</a:t>
            </a:r>
          </a:p>
          <a:p>
            <a:r>
              <a:rPr lang="ru-RU" sz="5000" dirty="0"/>
              <a:t>10. И.С. Тургенев. «Муму»</a:t>
            </a:r>
          </a:p>
          <a:p>
            <a:r>
              <a:rPr lang="ru-RU" sz="5000" dirty="0"/>
              <a:t>11. Л.Н. Толстой. «Кавказский пленник»</a:t>
            </a:r>
          </a:p>
          <a:p>
            <a:r>
              <a:rPr lang="ru-RU" sz="5000" dirty="0"/>
              <a:t>12. В.С. Высоцкий. «Песня о друге»</a:t>
            </a:r>
          </a:p>
          <a:p>
            <a:r>
              <a:rPr lang="ru-RU" sz="5000" dirty="0"/>
              <a:t>13. А.Н. Островский. «Снегурочка»</a:t>
            </a:r>
          </a:p>
          <a:p>
            <a:r>
              <a:rPr lang="ru-RU" sz="5000" dirty="0"/>
              <a:t>14. С.Я. Маршак. «Умные вещи»</a:t>
            </a:r>
          </a:p>
          <a:p>
            <a:r>
              <a:rPr lang="ru-RU" sz="5000" dirty="0"/>
              <a:t>15. М.Ю. Лермонтов. «Русалка»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1854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Произведения для чтения на летних каникулах.</a:t>
            </a:r>
            <a:br>
              <a:rPr lang="ru-RU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(Из учебной программы по предмету «Русская литература»)</a:t>
            </a:r>
            <a:br>
              <a:rPr lang="ru-RU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Для учащихся 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7-го </a:t>
            </a:r>
            <a:r>
              <a:rPr lang="ru-RU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класса (на 2021-2022 учебный год)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/>
              <a:t>1. Притча о блудном сыне, легенда об </a:t>
            </a:r>
            <a:r>
              <a:rPr lang="ru-RU" dirty="0" err="1"/>
              <a:t>Арионе</a:t>
            </a:r>
            <a:endParaRPr lang="ru-RU" dirty="0"/>
          </a:p>
          <a:p>
            <a:r>
              <a:rPr lang="ru-RU" dirty="0"/>
              <a:t>2. А.С. Пушкин «</a:t>
            </a:r>
            <a:r>
              <a:rPr lang="ru-RU" dirty="0" err="1"/>
              <a:t>Арион</a:t>
            </a:r>
            <a:r>
              <a:rPr lang="ru-RU" dirty="0"/>
              <a:t>», «Анчар»</a:t>
            </a:r>
          </a:p>
          <a:p>
            <a:r>
              <a:rPr lang="ru-RU" dirty="0"/>
              <a:t>3. А.С. Пушкин. «Станционный смотритель»</a:t>
            </a:r>
          </a:p>
          <a:p>
            <a:r>
              <a:rPr lang="ru-RU" dirty="0"/>
              <a:t>4. К.Г. Паустовский «Телеграмма»</a:t>
            </a:r>
          </a:p>
          <a:p>
            <a:r>
              <a:rPr lang="ru-RU" dirty="0"/>
              <a:t>5. Стихотворения А.С. Пушкина, С.А. Есенина, А.А. Фета</a:t>
            </a:r>
          </a:p>
          <a:p>
            <a:r>
              <a:rPr lang="ru-RU" dirty="0"/>
              <a:t>6. У. Блейк. «Тигр»</a:t>
            </a:r>
          </a:p>
          <a:p>
            <a:r>
              <a:rPr lang="ru-RU" dirty="0"/>
              <a:t>7. О.О. Сулейменов. «Волчата»</a:t>
            </a:r>
          </a:p>
          <a:p>
            <a:r>
              <a:rPr lang="ru-RU" dirty="0"/>
              <a:t>8. Р. </a:t>
            </a:r>
            <a:r>
              <a:rPr lang="ru-RU" dirty="0" err="1"/>
              <a:t>Бредбери</a:t>
            </a:r>
            <a:r>
              <a:rPr lang="ru-RU" dirty="0"/>
              <a:t>. «Зеленое утро»</a:t>
            </a:r>
          </a:p>
          <a:p>
            <a:r>
              <a:rPr lang="ru-RU" dirty="0"/>
              <a:t>9. А. Новоселов. «Санькин марал»</a:t>
            </a:r>
          </a:p>
          <a:p>
            <a:r>
              <a:rPr lang="ru-RU" dirty="0"/>
              <a:t>10. И.А. Крылов. Басни</a:t>
            </a:r>
          </a:p>
          <a:p>
            <a:r>
              <a:rPr lang="ru-RU" dirty="0"/>
              <a:t>11. Д.И. Фонвизин. «Недоросль»</a:t>
            </a:r>
          </a:p>
          <a:p>
            <a:r>
              <a:rPr lang="ru-RU" dirty="0"/>
              <a:t>12. М.Е. Салтыков-Щедрин. «Сказка о том, как один мужик двух генералов прокормил»</a:t>
            </a:r>
          </a:p>
          <a:p>
            <a:r>
              <a:rPr lang="ru-RU" dirty="0"/>
              <a:t>13. М.М. Зощенко. Сатирические рассказы (по выбору учителя)</a:t>
            </a:r>
          </a:p>
          <a:p>
            <a:r>
              <a:rPr lang="ru-RU" dirty="0"/>
              <a:t>14. В.А. Жуковский. Баллады</a:t>
            </a:r>
          </a:p>
          <a:p>
            <a:r>
              <a:rPr lang="ru-RU" dirty="0"/>
              <a:t>15. В. Набоков. «Рождество»</a:t>
            </a:r>
          </a:p>
          <a:p>
            <a:r>
              <a:rPr lang="ru-RU" dirty="0"/>
              <a:t>16. В. Тендряков. «Хлеб для собаки»</a:t>
            </a:r>
          </a:p>
          <a:p>
            <a:r>
              <a:rPr lang="ru-RU" dirty="0"/>
              <a:t>17. Д. </a:t>
            </a:r>
            <a:r>
              <a:rPr lang="ru-RU" dirty="0" err="1"/>
              <a:t>Толкиен</a:t>
            </a:r>
            <a:r>
              <a:rPr lang="ru-RU" dirty="0"/>
              <a:t>. «</a:t>
            </a:r>
            <a:r>
              <a:rPr lang="ru-RU" dirty="0" err="1"/>
              <a:t>Хоббит</a:t>
            </a:r>
            <a:r>
              <a:rPr lang="ru-RU" dirty="0"/>
              <a:t>, или Туда и Обратно»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2533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Произведения для чтения на летних каникулах.</a:t>
            </a:r>
            <a:br>
              <a:rPr lang="ru-RU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(Из учебной программы по предмету «Русская литература»)</a:t>
            </a:r>
            <a:br>
              <a:rPr lang="ru-RU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Для учащихся 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8-го </a:t>
            </a:r>
            <a:r>
              <a:rPr lang="ru-RU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класса (на 2021-2022 учебный год)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1. Н.А</a:t>
            </a:r>
            <a:r>
              <a:rPr lang="ru-RU" dirty="0"/>
              <a:t>. Некрасов. «Школьник», «Крестьянские дети»</a:t>
            </a:r>
          </a:p>
          <a:p>
            <a:r>
              <a:rPr lang="ru-RU" dirty="0"/>
              <a:t>2. В. Распутин. «Уроки французского»</a:t>
            </a:r>
          </a:p>
          <a:p>
            <a:r>
              <a:rPr lang="ru-RU" dirty="0"/>
              <a:t>3. Ч. Айтматов. «Белый пароход»</a:t>
            </a:r>
          </a:p>
          <a:p>
            <a:r>
              <a:rPr lang="ru-RU" dirty="0"/>
              <a:t>4. У. Шекспир. «Ромео и Джульетта»</a:t>
            </a:r>
          </a:p>
          <a:p>
            <a:r>
              <a:rPr lang="ru-RU" dirty="0"/>
              <a:t>5. А.С. Пушкин. «Капитанская дочка»</a:t>
            </a:r>
          </a:p>
          <a:p>
            <a:r>
              <a:rPr lang="ru-RU" dirty="0"/>
              <a:t>6. Лирика поэтов 19 века</a:t>
            </a:r>
          </a:p>
          <a:p>
            <a:r>
              <a:rPr lang="ru-RU" dirty="0"/>
              <a:t>7. О.О. Сулейменов. «Последнее слово акына Смета»</a:t>
            </a:r>
          </a:p>
          <a:p>
            <a:r>
              <a:rPr lang="ru-RU" dirty="0"/>
              <a:t>8. Н.В. Гоголь. «Ревизор»</a:t>
            </a:r>
          </a:p>
          <a:p>
            <a:r>
              <a:rPr lang="ru-RU" dirty="0"/>
              <a:t>9. А.П. Чехов. Рассказы (по выбору учителя)</a:t>
            </a:r>
          </a:p>
          <a:p>
            <a:r>
              <a:rPr lang="ru-RU" dirty="0"/>
              <a:t>10. В. М. Шукшин. Рассказы (по выбору учителя)</a:t>
            </a:r>
          </a:p>
          <a:p>
            <a:r>
              <a:rPr lang="ru-RU" dirty="0"/>
              <a:t>11. М.Ю. Лермонтов. «Мцыри»</a:t>
            </a:r>
          </a:p>
          <a:p>
            <a:r>
              <a:rPr lang="ru-RU" dirty="0"/>
              <a:t>12. А. Грин. «Алые паруса»</a:t>
            </a:r>
          </a:p>
          <a:p>
            <a:r>
              <a:rPr lang="ru-RU" dirty="0"/>
              <a:t>13. А. де Сент-Экзюпери. «Маленький принц»</a:t>
            </a:r>
          </a:p>
          <a:p>
            <a:r>
              <a:rPr lang="ru-RU" dirty="0"/>
              <a:t>14. М. Цветаева. Лирика</a:t>
            </a:r>
          </a:p>
          <a:p>
            <a:r>
              <a:rPr lang="ru-RU" dirty="0"/>
              <a:t>15. А. Ахматова. «У самого моря»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7499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Произведения для чтения на летних каникулах.</a:t>
            </a:r>
            <a:br>
              <a:rPr lang="ru-RU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(Из учебной программы по предмету «Русская литература»)</a:t>
            </a:r>
            <a:br>
              <a:rPr lang="ru-RU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Для учащихся 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9-го </a:t>
            </a:r>
            <a:r>
              <a:rPr lang="ru-RU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класса (на 2021-2022 учебный год)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1. У. Шекспир. Сонеты</a:t>
            </a:r>
          </a:p>
          <a:p>
            <a:r>
              <a:rPr lang="ru-RU" dirty="0"/>
              <a:t>2. П.Н. Васильев. «И имя твоё…» и другие стихотворения</a:t>
            </a:r>
          </a:p>
          <a:p>
            <a:r>
              <a:rPr lang="ru-RU" dirty="0"/>
              <a:t>3. А.С. Пушкин. Лирика, «</a:t>
            </a:r>
            <a:r>
              <a:rPr lang="ru-RU" dirty="0" err="1"/>
              <a:t>Цыганы</a:t>
            </a:r>
            <a:r>
              <a:rPr lang="ru-RU" dirty="0"/>
              <a:t>»</a:t>
            </a:r>
          </a:p>
          <a:p>
            <a:r>
              <a:rPr lang="ru-RU" dirty="0"/>
              <a:t>4. И.С. Тургенев. «Ася» </a:t>
            </a:r>
          </a:p>
          <a:p>
            <a:r>
              <a:rPr lang="ru-RU" dirty="0"/>
              <a:t>5. А.И. Куприн. «Олеся»</a:t>
            </a:r>
          </a:p>
          <a:p>
            <a:r>
              <a:rPr lang="ru-RU" dirty="0"/>
              <a:t>6. Н.В. Гоголь. «Шинель»</a:t>
            </a:r>
          </a:p>
          <a:p>
            <a:r>
              <a:rPr lang="ru-RU" dirty="0"/>
              <a:t>7. Ф.М. Достоевский. «Бедные люди»</a:t>
            </a:r>
          </a:p>
          <a:p>
            <a:r>
              <a:rPr lang="ru-RU" dirty="0"/>
              <a:t>8. Л.Н. Толстой. «После бала». </a:t>
            </a:r>
          </a:p>
          <a:p>
            <a:r>
              <a:rPr lang="ru-RU" dirty="0"/>
              <a:t>9. А.И. Куприн. «Гранатовый браслет»</a:t>
            </a:r>
          </a:p>
          <a:p>
            <a:r>
              <a:rPr lang="ru-RU" dirty="0"/>
              <a:t>10. А.С. Грибоедов. «Горе от ума»</a:t>
            </a:r>
          </a:p>
          <a:p>
            <a:r>
              <a:rPr lang="ru-RU" dirty="0"/>
              <a:t>11. Н.В. Гоголь. «Мертвые души»</a:t>
            </a:r>
          </a:p>
          <a:p>
            <a:r>
              <a:rPr lang="ru-RU" dirty="0"/>
              <a:t>12. А.С. Пушкин. «Пиковая дама»</a:t>
            </a:r>
          </a:p>
          <a:p>
            <a:r>
              <a:rPr lang="ru-RU" dirty="0"/>
              <a:t>13. А.П. Чехов. «Анна на шее» и другие рассказы</a:t>
            </a:r>
          </a:p>
          <a:p>
            <a:r>
              <a:rPr lang="ru-RU" dirty="0"/>
              <a:t>14. Н.С. Лесков. «Жемчужное ожерелье»</a:t>
            </a:r>
          </a:p>
          <a:p>
            <a:r>
              <a:rPr lang="ru-RU" dirty="0"/>
              <a:t>15. Ги де Мопассан. «Ожерелье»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3129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Произведения для чтения на летних каникулах.</a:t>
            </a:r>
            <a:br>
              <a:rPr lang="ru-RU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(Из учебной программы по предмету «Русская литература»)</a:t>
            </a:r>
            <a:br>
              <a:rPr lang="ru-RU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Для учащихся 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10-го </a:t>
            </a:r>
            <a:r>
              <a:rPr lang="ru-RU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класса (на 2021-2022 учебный год)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А.С. Пушкин. «Евгений Онегин».</a:t>
            </a:r>
          </a:p>
          <a:p>
            <a:r>
              <a:rPr lang="ru-RU" dirty="0"/>
              <a:t>2. М.Ю. Лермонтов. «Герой нашего времени».</a:t>
            </a:r>
          </a:p>
          <a:p>
            <a:r>
              <a:rPr lang="ru-RU" dirty="0"/>
              <a:t>3. Ф.М. Достоевский. «Преступление и наказание».</a:t>
            </a:r>
          </a:p>
          <a:p>
            <a:r>
              <a:rPr lang="ru-RU" dirty="0"/>
              <a:t>4. Н.А. Островский. «Бесприданница».</a:t>
            </a:r>
          </a:p>
          <a:p>
            <a:r>
              <a:rPr lang="ru-RU" dirty="0"/>
              <a:t>5.  Л.Н. Толстой. «Война и мир».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8737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Произведения для чтения на летних каникулах.</a:t>
            </a:r>
            <a:br>
              <a:rPr lang="ru-RU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(Из учебной программы по предмету «Русская литература»)</a:t>
            </a:r>
            <a:br>
              <a:rPr lang="ru-RU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Для учащихся 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11-го </a:t>
            </a:r>
            <a:r>
              <a:rPr lang="ru-RU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класса (на 2021-2022 учебный год)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ru-RU" dirty="0"/>
              <a:t>М. А. </a:t>
            </a:r>
            <a:r>
              <a:rPr lang="ru-RU" dirty="0" err="1"/>
              <a:t>Шолохов.«Донские</a:t>
            </a:r>
            <a:r>
              <a:rPr lang="ru-RU" dirty="0"/>
              <a:t> рассказы» (по выбору учителя).</a:t>
            </a:r>
          </a:p>
          <a:p>
            <a:pPr lvl="0"/>
            <a:r>
              <a:rPr lang="ru-RU" dirty="0"/>
              <a:t>С.А. Есенин. Стихотворения (по выбору учителя).</a:t>
            </a:r>
          </a:p>
          <a:p>
            <a:pPr lvl="0"/>
            <a:r>
              <a:rPr lang="ru-RU" dirty="0"/>
              <a:t>А.А. Блок. Стихотворения из сборника «Страшный мир», цикл «Стихи о Прекрасной даме», поэмы (по выбору учителя).</a:t>
            </a:r>
          </a:p>
          <a:p>
            <a:r>
              <a:rPr lang="ru-RU" dirty="0"/>
              <a:t> 4. А Н. Рыбаков. «Дети Арбата».</a:t>
            </a:r>
          </a:p>
          <a:p>
            <a:r>
              <a:rPr lang="ru-RU" dirty="0"/>
              <a:t> 5. А.А. Ахматова. Стихи и поэмы (по выбору учителя).</a:t>
            </a:r>
          </a:p>
          <a:p>
            <a:r>
              <a:rPr lang="ru-RU" dirty="0"/>
              <a:t>6. </a:t>
            </a:r>
            <a:r>
              <a:rPr lang="ru-RU" dirty="0" err="1"/>
              <a:t>В.В.Быков</a:t>
            </a:r>
            <a:r>
              <a:rPr lang="ru-RU" dirty="0"/>
              <a:t>. «Сотников».</a:t>
            </a:r>
          </a:p>
          <a:p>
            <a:r>
              <a:rPr lang="ru-RU" dirty="0"/>
              <a:t>7. </a:t>
            </a:r>
            <a:r>
              <a:rPr lang="ru-RU" dirty="0" err="1"/>
              <a:t>Б.Васильев</a:t>
            </a:r>
            <a:r>
              <a:rPr lang="ru-RU" dirty="0"/>
              <a:t>. «А зори здесь тихие».</a:t>
            </a:r>
          </a:p>
          <a:p>
            <a:r>
              <a:rPr lang="ru-RU" dirty="0"/>
              <a:t>8. В.Л. </a:t>
            </a:r>
            <a:r>
              <a:rPr lang="ru-RU" dirty="0" err="1"/>
              <a:t>Кондратьев.«Сашка</a:t>
            </a:r>
            <a:r>
              <a:rPr lang="ru-RU" dirty="0"/>
              <a:t>».</a:t>
            </a:r>
          </a:p>
          <a:p>
            <a:r>
              <a:rPr lang="ru-RU" dirty="0"/>
              <a:t>9. Военная лирика. Д. С. Самойлов, Б. Ш. Окуджава, Н.А. Заболоцкий, А.Т. Твардовский, Е.А. Евтушенко, В.С. Высоцкий и др. (по выбору учителя).</a:t>
            </a:r>
            <a:br>
              <a:rPr lang="ru-RU" dirty="0"/>
            </a:br>
            <a:r>
              <a:rPr lang="ru-RU" dirty="0"/>
              <a:t>10. А.В. Вампилов. «Утиная охота».</a:t>
            </a:r>
          </a:p>
          <a:p>
            <a:r>
              <a:rPr lang="ru-RU" dirty="0"/>
              <a:t>11. Стихотворения современных поэтов по выбору учителя (Р. Рождественский, Е. Евтушенко, А. Вознесенский, Л. Мартынов, О. Сулейменов и др.).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5212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1051</Words>
  <Application>Microsoft Office PowerPoint</Application>
  <PresentationFormat>Экран (4:3)</PresentationFormat>
  <Paragraphs>99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 Произведения для чтения на летних каникулах. (Из учебной программы по предмету «Русская литература») Для учащихся 5-го класса (на 2021-2022 учебный год) </vt:lpstr>
      <vt:lpstr>Произведения для чтения на летних каникулах. (Из учебной программы по предмету «Русская литература») Для учащихся 6-го класса (на 2021-2022 учебный год)</vt:lpstr>
      <vt:lpstr>Произведения для чтения на летних каникулах. (Из учебной программы по предмету «Русская литература») Для учащихся 7-го класса (на 2021-2022 учебный год)</vt:lpstr>
      <vt:lpstr>Произведения для чтения на летних каникулах. (Из учебной программы по предмету «Русская литература») Для учащихся 8-го класса (на 2021-2022 учебный год)</vt:lpstr>
      <vt:lpstr>Произведения для чтения на летних каникулах. (Из учебной программы по предмету «Русская литература») Для учащихся 9-го класса (на 2021-2022 учебный год)</vt:lpstr>
      <vt:lpstr>Произведения для чтения на летних каникулах. (Из учебной программы по предмету «Русская литература») Для учащихся 10-го класса (на 2021-2022 учебный год)</vt:lpstr>
      <vt:lpstr>Произведения для чтения на летних каникулах. (Из учебной программы по предмету «Русская литература») Для учащихся 11-го класса (на 2021-2022 учебный год)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Kulnarsha</dc:creator>
  <cp:lastModifiedBy>Kulnarsha</cp:lastModifiedBy>
  <cp:revision>3</cp:revision>
  <dcterms:created xsi:type="dcterms:W3CDTF">2021-05-26T02:45:03Z</dcterms:created>
  <dcterms:modified xsi:type="dcterms:W3CDTF">2021-05-26T03:08:06Z</dcterms:modified>
</cp:coreProperties>
</file>