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367" r:id="rId2"/>
    <p:sldId id="381" r:id="rId3"/>
    <p:sldId id="382" r:id="rId4"/>
    <p:sldId id="383" r:id="rId5"/>
    <p:sldId id="384" r:id="rId6"/>
    <p:sldId id="386" r:id="rId7"/>
    <p:sldId id="38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0FC"/>
    <a:srgbClr val="F913AC"/>
    <a:srgbClr val="B7B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1D81B9-EA5A-4CFB-AEC3-D986E864C6EC}" type="datetimeFigureOut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5D7F6B-CEC9-4016-8715-E6ACCB9B3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389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5D7F6B-CEC9-4016-8715-E6ACCB9B31D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92DBF3-65FB-4970-A30C-FD89923CF0E2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36092-B255-40EE-9F67-1173501762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85004-C59C-4B3C-BB20-651AC687BDDC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12000-96F4-4E8A-8209-B79C4C499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3B2385-840F-4276-AE5E-90C3AC15AE67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7A9-ACAE-4E54-8522-E5024594D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44BBD-AD15-4BA3-A4DE-DC4688A01062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6390E-A8B0-4EDA-80C6-94AF8A78DE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5E53-0022-44D1-8F16-40D35D9B9A99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B5BFD-CC01-4FC4-B050-FB3BC7ACE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1CB61-7C43-44A9-BADC-725D0D8DED22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24E8F-4159-4C3B-BA43-3FC0C51495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A3389-8A2D-4694-BEDF-4EF0A7182C4C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1646B-71F0-447F-9922-A1C446417C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6EF785-2DE4-4968-8F65-57B66BCFB40A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ADDE1-F030-4E9B-95AC-EDD40DBCE6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9307D-8B93-42F1-8997-2AFEA0558696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45CC7-61B7-406F-BB43-56FAE94F5F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67543F-865D-4856-86BB-B363FC04E0F2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3EE9E-DEB2-4390-909C-DE75C39A25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FD884-7877-44E7-8687-259C6345CCC8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8896B2A-A2F1-4E91-87F3-6A9A0402F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178E146-028B-40C8-9BA8-31589F832D21}" type="datetimeFigureOut">
              <a:rPr lang="ru-RU" smtClean="0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70A9EDC-8A16-4FD1-A295-1473E19F67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0"/>
            <a:ext cx="8229600" cy="928694"/>
          </a:xfrm>
        </p:spPr>
        <p:txBody>
          <a:bodyPr/>
          <a:lstStyle/>
          <a:p>
            <a:pPr algn="ctr"/>
            <a:r>
              <a:rPr lang="ru-RU" b="1" dirty="0" smtClean="0"/>
              <a:t>Родительский клуб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715016"/>
            <a:ext cx="8136904" cy="571504"/>
          </a:xfrm>
        </p:spPr>
        <p:txBody>
          <a:bodyPr numCol="1">
            <a:noAutofit/>
          </a:bodyPr>
          <a:lstStyle/>
          <a:p>
            <a:pPr algn="ctr">
              <a:buNone/>
            </a:pPr>
            <a:endParaRPr lang="ru-RU" sz="4800" b="1" dirty="0" smtClean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https://sun9-33.userapi.com/c206624/v206624008/9293b/UV8LcIYNkAQ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7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" y="1785926"/>
            <a:ext cx="29289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Родительский клуб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00372"/>
            <a:ext cx="378618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sz="3200" b="1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</a:t>
            </a:r>
            <a:r>
              <a:rPr lang="ru-RU" sz="2400" b="1" i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2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</a:t>
            </a:r>
            <a:r>
              <a:rPr lang="ru-RU" sz="2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</a:t>
            </a:r>
            <a:r>
              <a:rPr lang="ru-RU" sz="2400" b="1" i="1" dirty="0" smtClean="0">
                <a:solidFill>
                  <a:srgbClr val="1010F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</a:t>
            </a:r>
            <a:r>
              <a:rPr lang="ru-RU" sz="2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</a:t>
            </a:r>
            <a:r>
              <a:rPr lang="ru-RU" sz="2400" b="1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</a:t>
            </a:r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  <a:endParaRPr lang="ru-RU" sz="2400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619899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педагог – психолог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КГУ «СОШ№32»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4714884"/>
            <a:ext cx="4170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Свободное время с ребенком.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648072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4000" b="1" i="1" dirty="0"/>
              <a:t>Интересные игры для всей семьи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89640" cy="4767808"/>
          </a:xfrm>
        </p:spPr>
        <p:txBody>
          <a:bodyPr/>
          <a:lstStyle/>
          <a:p>
            <a:pPr marL="0" indent="0" fontAlgn="base">
              <a:buNone/>
            </a:pPr>
            <a:r>
              <a:rPr lang="ru-RU" dirty="0" smtClean="0"/>
              <a:t>	Каждая </a:t>
            </a:r>
            <a:r>
              <a:rPr lang="ru-RU" dirty="0"/>
              <a:t>семья — это маленький и дружный коллектив. Для укрепления семейных уз, развития творчества и воображения сослужат хорошую службу — семейные игры</a:t>
            </a:r>
            <a:r>
              <a:rPr lang="ru-RU" dirty="0" smtClean="0"/>
              <a:t>.</a:t>
            </a:r>
          </a:p>
          <a:p>
            <a:pPr marL="0" indent="0" fontAlgn="base">
              <a:buNone/>
            </a:pPr>
            <a:endParaRPr lang="ru-RU" dirty="0"/>
          </a:p>
          <a:p>
            <a:pPr marL="0" indent="0" fontAlgn="base">
              <a:buNone/>
            </a:pPr>
            <a:r>
              <a:rPr lang="ru-RU" dirty="0" smtClean="0"/>
              <a:t>	Игры </a:t>
            </a:r>
            <a:r>
              <a:rPr lang="ru-RU" dirty="0"/>
              <a:t>в семейном кругу нужны одинаково </a:t>
            </a:r>
            <a:r>
              <a:rPr lang="ru-RU" dirty="0" smtClean="0"/>
              <a:t>  и </a:t>
            </a:r>
            <a:r>
              <a:rPr lang="ru-RU" dirty="0"/>
              <a:t>взрослым, и детям. Они объединяют семью и заряжают позитивными эмоциями всех. Соревновательный дух и азарт очень сближают. А время, проведенное вместе, всегда вспоминается с добром и </a:t>
            </a:r>
            <a:r>
              <a:rPr lang="ru-RU" dirty="0" err="1"/>
              <a:t>улыбкою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52728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Рисуем вместе</a:t>
            </a:r>
          </a:p>
          <a:p>
            <a:pPr marL="0" indent="0">
              <a:buNone/>
            </a:pPr>
            <a:r>
              <a:rPr lang="ru-RU" dirty="0"/>
              <a:t>Для творческого занятия понадобится ватман, фломастеры и безграничная фантазия. Можно нарисовать семейный коллаж. Каждый рисует другого члена семьи, например: в виде растения, животного, инопланетного существа. Море </a:t>
            </a:r>
            <a:r>
              <a:rPr lang="ru-RU" dirty="0" smtClean="0"/>
              <a:t>позитива </a:t>
            </a:r>
            <a:r>
              <a:rPr lang="ru-RU" dirty="0"/>
              <a:t>обеспечено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Фанты</a:t>
            </a:r>
          </a:p>
          <a:p>
            <a:pPr marL="0" indent="0">
              <a:buNone/>
            </a:pPr>
            <a:r>
              <a:rPr lang="ru-RU" dirty="0"/>
              <a:t>Для игры  в фанты нужно подготовиться заранее. На листочках бумаги пишутся забавные и творческие задания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зажигательно станцуй</a:t>
            </a:r>
          </a:p>
          <a:p>
            <a:r>
              <a:rPr lang="ru-RU" dirty="0"/>
              <a:t>песенку ты нам пропой</a:t>
            </a:r>
          </a:p>
          <a:p>
            <a:r>
              <a:rPr lang="ru-RU" dirty="0"/>
              <a:t>крылышками помаши, и как бабочка спляши</a:t>
            </a:r>
          </a:p>
          <a:p>
            <a:r>
              <a:rPr lang="ru-RU" dirty="0"/>
              <a:t>проживаешь без забот, расскажи нам анекдот</a:t>
            </a:r>
          </a:p>
          <a:p>
            <a:r>
              <a:rPr lang="ru-RU" dirty="0"/>
              <a:t>и так далее</a:t>
            </a:r>
          </a:p>
        </p:txBody>
      </p:sp>
    </p:spTree>
    <p:extLst>
      <p:ext uri="{BB962C8B-B14F-4D97-AF65-F5344CB8AC3E}">
        <p14:creationId xmlns:p14="http://schemas.microsoft.com/office/powerpoint/2010/main" val="27799443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</a:rPr>
              <a:t>Маскарад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Этот </a:t>
            </a:r>
            <a:r>
              <a:rPr lang="ru-RU" dirty="0"/>
              <a:t>своеобразный костюмированный бал подойдет как для разнообразия обычных будней, так и для семейных праздников. Участники образуют круг и танцуют. В центре круга находится мешок с самыми разнообразными потешными вещами: очками, панталонами, колпаками и т. д. Присутствующие одевают по очереди на себя предметы одежды, продолжая танцевать. К концу танцев все приобретают нелепый и забавный вид. Под занавес устраивается показ мод.</a:t>
            </a:r>
          </a:p>
        </p:txBody>
      </p:sp>
    </p:spTree>
    <p:extLst>
      <p:ext uri="{BB962C8B-B14F-4D97-AF65-F5344CB8AC3E}">
        <p14:creationId xmlns:p14="http://schemas.microsoft.com/office/powerpoint/2010/main" val="32206760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Заводная </a:t>
            </a:r>
            <a:r>
              <a:rPr lang="ru-RU" sz="2400" b="1" dirty="0" err="1">
                <a:solidFill>
                  <a:schemeClr val="tx1"/>
                </a:solidFill>
              </a:rPr>
              <a:t>догонялка</a:t>
            </a:r>
            <a:r>
              <a:rPr lang="ru-RU" sz="2400" b="1" dirty="0">
                <a:solidFill>
                  <a:schemeClr val="tx1"/>
                </a:solidFill>
              </a:rPr>
              <a:t> «Жмурки»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35480"/>
            <a:ext cx="7920880" cy="3608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веселая игра знакома многим из нас с детства. И до сих пор Жмурки являются одним из главных детских развлечений на семейных праздниках, в которых с удовольствием поучаствуют и взрослые.</a:t>
            </a:r>
          </a:p>
          <a:p>
            <a:pPr>
              <a:lnSpc>
                <a:spcPct val="150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очень проста. Сначала выбирают водящего. Завязывают ему глаза. Остальные игроки встают вокруг него лицом в центр. По сигналу водящий начинает ловить участников, а те убегать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уворачиваться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него. Пойманного участника водящий должен угадать на ощупь, не развязывая глаза. Если угадывает, то пойманный становится водящим. Выигравшим становится тот, кого поймали наименьшее количество раз или не поймали вообще.</a:t>
            </a:r>
          </a:p>
          <a:p>
            <a:pPr>
              <a:lnSpc>
                <a:spcPct val="150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Водящим лучше изначально сделать кого-то из взрослых, что бы он мог на своем примере показать, как без разрушающих последствий можно играть в эту игру в домашних условиях. Дети разбегаются в разные стороны в пределах одной комнаты, а участник с завязанными глазами на ощупь пытается их поймать и, не подглядывая, определить, кто попался.</a:t>
            </a:r>
          </a:p>
        </p:txBody>
      </p:sp>
    </p:spTree>
    <p:extLst>
      <p:ext uri="{BB962C8B-B14F-4D97-AF65-F5344CB8AC3E}">
        <p14:creationId xmlns:p14="http://schemas.microsoft.com/office/powerpoint/2010/main" val="3203170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Игра «Холодно — горячо».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Прячем </a:t>
            </a:r>
            <a:r>
              <a:rPr lang="ru-RU" dirty="0"/>
              <a:t>какой-то предмет, ребенок ищет его, а вы помогаете ему, говоря: «горячо, тепло или холодно» по мере его приближения к спрятанному предмету. Победитель получает приз</a:t>
            </a:r>
            <a:r>
              <a:rPr lang="ru-RU" dirty="0" smtClean="0"/>
              <a:t>!</a:t>
            </a:r>
          </a:p>
          <a:p>
            <a:pPr marL="0" indent="0">
              <a:buNone/>
            </a:pPr>
            <a:r>
              <a:rPr lang="ru-RU" b="1" dirty="0"/>
              <a:t>Определить на ощупь</a:t>
            </a:r>
          </a:p>
          <a:p>
            <a:pPr marL="0" indent="0">
              <a:buNone/>
            </a:pPr>
            <a:r>
              <a:rPr lang="ru-RU" dirty="0"/>
              <a:t>Детям необходимо развивать ощупь так же, как и другие чувства и навыки. К примеру, возьмите коробку или корзину, и сложите туда несколько предметов: стаканчик, игрушку, конфету, зубную щетку и тому подобное.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Тогда наденьте на глаза ребенку повязку и давайте ему в руки по одному предмету, чтобы он угадал его с помощью тактильных ощущений.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9064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«Свободное фантазирование»</a:t>
            </a:r>
          </a:p>
          <a:p>
            <a:pPr marL="0" indent="0">
              <a:buNone/>
            </a:pPr>
            <a:r>
              <a:rPr lang="ru-RU" sz="1800" dirty="0"/>
              <a:t>Рассматривайте формы предметов, размышляйте, на что похожи облака, тени от деревьев, на что похож тот или иной звук.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«</a:t>
            </a:r>
            <a:r>
              <a:rPr lang="ru-RU" sz="1800" b="1" dirty="0" err="1"/>
              <a:t>Сочинялки</a:t>
            </a:r>
            <a:r>
              <a:rPr lang="ru-RU" sz="1800" b="1" dirty="0"/>
              <a:t>»</a:t>
            </a:r>
          </a:p>
          <a:p>
            <a:pPr marL="0" indent="0">
              <a:buNone/>
            </a:pPr>
            <a:r>
              <a:rPr lang="ru-RU" sz="1800" dirty="0"/>
              <a:t>Совместно придумайте продолжение любимой сказки, добавьте нового персонажа — сказочное животное, растение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«Превращения»</a:t>
            </a:r>
          </a:p>
          <a:p>
            <a:pPr marL="0" indent="0">
              <a:buNone/>
            </a:pPr>
            <a:r>
              <a:rPr lang="ru-RU" sz="1800" dirty="0"/>
              <a:t>Представьте, что вы телеведущий. Возьмите интервью у домочадцев или сделайте вместе с ребёнком репортаж про его игрушки или домашних животных. А можно попросить ребёнка «превратиться» в папу или маму либо «стать» волшебником.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«Нарисуй настроение»</a:t>
            </a:r>
          </a:p>
          <a:p>
            <a:pPr marL="0" indent="0">
              <a:buNone/>
            </a:pPr>
            <a:r>
              <a:rPr lang="ru-RU" sz="1800" dirty="0"/>
              <a:t>Эту игру можно использовать, если ребёнок грустит или, наоборот, слишком веселится. Попросите ребёнка нарисовать своё настроение, изобразить его на бумаге любым способом. Лучше всего для этого подходит рисование акварельными красками.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r>
              <a:rPr lang="ru-RU" sz="1800" b="1" dirty="0"/>
              <a:t>«Зашифрованное послание»</a:t>
            </a:r>
          </a:p>
          <a:p>
            <a:pPr marL="0" indent="0">
              <a:buNone/>
            </a:pPr>
            <a:r>
              <a:rPr lang="ru-RU" sz="1800" dirty="0"/>
              <a:t>Начертите в воздухе контуры геометрической фигуры, цифру или букву. Ребёнок должен угадать, что вы написали, а потом пусть и сам попробует порисовать в воздухе.</a:t>
            </a:r>
          </a:p>
        </p:txBody>
      </p:sp>
    </p:spTree>
    <p:extLst>
      <p:ext uri="{BB962C8B-B14F-4D97-AF65-F5344CB8AC3E}">
        <p14:creationId xmlns:p14="http://schemas.microsoft.com/office/powerpoint/2010/main" val="14377066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2696</TotalTime>
  <Words>621</Words>
  <Application>Microsoft Office PowerPoint</Application>
  <PresentationFormat>Экран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Unicode MS</vt:lpstr>
      <vt:lpstr>Batang</vt:lpstr>
      <vt:lpstr>Calibri</vt:lpstr>
      <vt:lpstr>Constantia</vt:lpstr>
      <vt:lpstr>Times New Roman</vt:lpstr>
      <vt:lpstr>Wingdings 2</vt:lpstr>
      <vt:lpstr>Поток</vt:lpstr>
      <vt:lpstr>Родительский клуб</vt:lpstr>
      <vt:lpstr>Интересные игры для всей семьи</vt:lpstr>
      <vt:lpstr>Презентация PowerPoint</vt:lpstr>
      <vt:lpstr>Маскарад </vt:lpstr>
      <vt:lpstr>Заводная догонялка «Жмурки»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Музей</dc:creator>
  <cp:lastModifiedBy>User</cp:lastModifiedBy>
  <cp:revision>294</cp:revision>
  <dcterms:modified xsi:type="dcterms:W3CDTF">2020-12-23T08:12:43Z</dcterms:modified>
</cp:coreProperties>
</file>