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16"/>
  </p:notesMasterIdLst>
  <p:sldIdLst>
    <p:sldId id="497" r:id="rId2"/>
    <p:sldId id="498" r:id="rId3"/>
    <p:sldId id="499" r:id="rId4"/>
    <p:sldId id="501" r:id="rId5"/>
    <p:sldId id="502" r:id="rId6"/>
    <p:sldId id="503" r:id="rId7"/>
    <p:sldId id="504" r:id="rId8"/>
    <p:sldId id="505" r:id="rId9"/>
    <p:sldId id="506" r:id="rId10"/>
    <p:sldId id="507" r:id="rId11"/>
    <p:sldId id="508" r:id="rId12"/>
    <p:sldId id="509" r:id="rId13"/>
    <p:sldId id="510" r:id="rId14"/>
    <p:sldId id="51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59" autoAdjust="0"/>
    <p:restoredTop sz="86323" autoAdjust="0"/>
  </p:normalViewPr>
  <p:slideViewPr>
    <p:cSldViewPr>
      <p:cViewPr varScale="1">
        <p:scale>
          <a:sx n="78" d="100"/>
          <a:sy n="78" d="100"/>
        </p:scale>
        <p:origin x="-16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7704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8D974-F281-4205-9056-229EAFA932C3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51CFA-B8D6-41F1-AD28-D64712387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080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865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2902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565062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8248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195738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416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16351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9337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8009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7996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238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0618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449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0845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863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1245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912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1268760"/>
            <a:ext cx="6591985" cy="3777622"/>
          </a:xfrm>
        </p:spPr>
        <p:txBody>
          <a:bodyPr/>
          <a:lstStyle/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r>
              <a:rPr lang="kk-KZ" sz="2800" b="1" dirty="0">
                <a:latin typeface="Times New Roman" pitchFamily="18" charset="0"/>
                <a:cs typeface="Times New Roman" pitchFamily="18" charset="0"/>
              </a:rPr>
              <a:t>Мемлекет басшысы Қасым-Жомарт Тоқаевтың  1 қыркүйек 2020  жылғы «Жаңа жағдайдағы Қазақстан: іс-қимыл кезеңі»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Жолдауы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889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VIII. 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Әділетті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мемлекет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азаматтардың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мүддесін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қорғау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жолында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5" y="2133600"/>
            <a:ext cx="6986736" cy="3777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Халық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үніне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құлақ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асатын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мемлекет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» –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шын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мәнісінде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u="sng" dirty="0" err="1">
                <a:latin typeface="Times New Roman" pitchFamily="18" charset="0"/>
                <a:cs typeface="Times New Roman" pitchFamily="18" charset="0"/>
              </a:rPr>
              <a:t>Әділетті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err="1">
                <a:latin typeface="Times New Roman" pitchFamily="18" charset="0"/>
                <a:cs typeface="Times New Roman" pitchFamily="18" charset="0"/>
              </a:rPr>
              <a:t>мем­лекет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құру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тұжырымдамасы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Азамат­тардың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мәселелерін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тыңдап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көріп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қана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қою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жеткіліксіз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бастысы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жә­не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әділ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шешім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шығару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75933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IX.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Цифрландыру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реформаның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элементі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3" y="2133600"/>
            <a:ext cx="6914728" cy="3777622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Цифрландыру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ұлттың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бәсекеге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қабі­леттілігін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арттырудың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құралы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алдымен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цифрлы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теңсіздікті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жойып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азаматты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интернетпен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сапалы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байланыспен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барынша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13738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Х.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Азаматтардың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мемлекетті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басқару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ісіне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қатысуы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Біз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Халық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үніне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құлақ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асатын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мемлекет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құруды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қолға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алдық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 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алдымен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билік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қоғам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арасындағы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тұрақты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диалог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xmlns="" val="40869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I. 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Ұлттың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болмысы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92216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міндет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халқымыздың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болмысын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тұтас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ұлт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сапасын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арттыру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Адамды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қоғамды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уақыт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талабына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сай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жетілдіру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қажеттігін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өмірдің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өзі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көрсетіп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отыр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Ұлт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ұстазы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Ахмет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Байтұрсынұлы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Бі­­лім­ді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болуға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Бай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болуға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кә­сіп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Күшті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болуға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бірлік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Осы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ке­рек­тердің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жолында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істеу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дейді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68055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3" y="476672"/>
            <a:ext cx="7274768" cy="543455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Біріншіден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ХХІ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ғасырдың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ұрпағы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терең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білімді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болғаны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жөн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Екіншіден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буынды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ерінбей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етуге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бейімдеу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Үшіншіден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кез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істі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кәсіби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дағды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асырған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Төртіншіден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темірдей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тәртіп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жауапкершілік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баршамыздың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бойымызда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Бесіншіден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әділдіктен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айнымаған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жөн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Әділдік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қоғам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дамуының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шарты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Әділеттілік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әсіресе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ел-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жұрттың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тағдырын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шешу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аса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қасиет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Алтыншыдан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бізге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керегі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адалдық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ұқып­тылық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тиянақтылық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Бәріміз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нағыз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қа­­­зақты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дәл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осындай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кейіпте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көргіміз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ке­­ле­ді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Біз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сонда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бәсекеге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қабілетті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мем­­ле­­кет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зияткер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ұлт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қалыптастыра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аламыз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8877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басқарудың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үлгісі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саладағы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реформаларды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жүйелі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асыру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алдымен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басқаруға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кадр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саясатына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шешім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қабылдау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жүйе­сіне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орындау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жауапкершілі­гіне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көзқарасты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өзгертуден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бас­тауымыз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317811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ІІ.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жағдайдағы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экономикалық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даму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84784"/>
            <a:ext cx="7848872" cy="3777622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Игіліктер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міндеттердің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әділ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бөлі­нісі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Жеке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кәсіпкерліктің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жетекші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рөлі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Әділ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бәсекелестік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кәсіпкерлердің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буыны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нарық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ашу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Өнімділікті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көбейту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экономиканың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ауқымдылығын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технологиялық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сипатын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арттыру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Адами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капиталды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үлгідегі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саласына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инвестиция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тарту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ретте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біз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бәсекеге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қабілеттігімізді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көр­­сететін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артықшылығымызға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нақ­­ты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мүмкіндіктерімізге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сүйенуіміз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43454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III. </a:t>
            </a:r>
            <a:r>
              <a:rPr lang="ru-RU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Теңгерімді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аумақтық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даму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Өңірлеріміз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арасында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экономикалық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өндірістік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бағыты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тұрмыс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деңгейі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сапасы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жағынан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айырмашылықтар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бар.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Сондықтан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аумақ­тық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даму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жолында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әр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өңірдің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бәсекелі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ар­тықшылығын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ескеру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8914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60648"/>
            <a:ext cx="6589199" cy="128089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IV. 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Азаматтардың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әл-ауқаты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басты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басымдық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772816"/>
            <a:ext cx="7200800" cy="4824536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жылдың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өзінде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Бірыңғай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жи­нақ­таушы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зейнетақы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қорының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700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мың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салымшысы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жинағының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бөлігін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тұрғын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үй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алуға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емделуге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жұмсай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басқарушы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компаниялардың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иелігіне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Биылдан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бастап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«5-10-25»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бағдар­ламасы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асырылуда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Отбасылық-демографиялық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ахуал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зор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алаңдаушылық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тудырып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отырған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мәселе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Балалардың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қауіпсіздігі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құқығын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қорғау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мәселесіне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назар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аудару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014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Қолжетімді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әрі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сапалы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12776"/>
            <a:ext cx="8003232" cy="5064224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Біз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балалардың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мектепке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дейінгі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жан-жақты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даму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мәселесін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шешуіміз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2025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жылға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қарай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жасқа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дейінгі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балаларды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мектепке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дейінгі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тәрбиемен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оқытумен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100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пайыз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етуді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міндеттеймін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түйткіл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балабақша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салумен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шешілмейді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Осы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бизнесті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тартып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қолдаудың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жа­ңа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түр­лерін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соның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ішінде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қаржылан­дырудың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ваучерлік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тәсілін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ойластыру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Ата-аналар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кез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балабақшаны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мектепті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таңдап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мемлекет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берген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ваучермен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төлем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жасай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5038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96752"/>
            <a:ext cx="7859216" cy="5280248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Бұқаралық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спортқа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тәрбиесіне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балаларға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басымдық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Әр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облыста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ірі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аудан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орталықтарында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спорт </a:t>
            </a:r>
            <a:r>
              <a:rPr lang="ru-RU" sz="2400" b="1" u="sng" dirty="0" err="1">
                <a:latin typeface="Times New Roman" pitchFamily="18" charset="0"/>
                <a:cs typeface="Times New Roman" pitchFamily="18" charset="0"/>
              </a:rPr>
              <a:t>үйірмелерін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ашу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u="sng" dirty="0" err="1"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err="1">
                <a:latin typeface="Times New Roman" pitchFamily="18" charset="0"/>
                <a:cs typeface="Times New Roman" pitchFamily="18" charset="0"/>
              </a:rPr>
              <a:t>үйірмесі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қызметін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қайта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қалпына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келтірген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жөн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жастарымыз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қолөнердің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шығармашылықтың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бастапқы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негіздерімен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танысар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еді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қатерлі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бүгінгідей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аумалы-төкпелі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заманда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күш-жігері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қызығушылығын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арнаға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бағыттау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аса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мемлекетіміздің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болашағы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?!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Әкімдердің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жұмысын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осы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өлшем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бағалаймыз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4556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VI.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Денсаулық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сақтау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саласын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дамыту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12776"/>
            <a:ext cx="8003232" cy="5064224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Ұлттық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денсаулық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сақтау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саласын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одан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әрі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жөніндегі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шаралар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бар­­лық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медицина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мекемелерін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қажетті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құрал-жабдықтармен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толық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жарақтан­дыруға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науқастарға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орындар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қо­рын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пайызға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жаңартуға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ескірген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ин­­фра­құрылымды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ауыстыруға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ұзақтығын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болжамды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75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жасқа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жет­кі­зуге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02102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VII. 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Экология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биологиялық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әркелкілікті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қорғау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/>
          <a:lstStyle/>
          <a:p>
            <a:endParaRPr lang="ru-RU" dirty="0" smtClean="0"/>
          </a:p>
          <a:p>
            <a:pPr algn="just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Қоғамда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экологиялық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құнды­лық­тарды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орнықтыруға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үндейтін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Birge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taza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Qazaqstan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экологиялық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акциясын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жүйелі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өткізіп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тұрған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жөн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88796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1963</TotalTime>
  <Words>662</Words>
  <Application>Microsoft Office PowerPoint</Application>
  <PresentationFormat>Экран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Легкий дым</vt:lpstr>
      <vt:lpstr>Слайд 1</vt:lpstr>
      <vt:lpstr>I. Мемлекеттік басқарудың жаңа үлгісі</vt:lpstr>
      <vt:lpstr>ІІ. Жаңа жағдайдағы экономикалық даму</vt:lpstr>
      <vt:lpstr>III. Теңгерімді аумақтық даму</vt:lpstr>
      <vt:lpstr>IV. Азаматтардың әлеуметтік әл-ауқаты – басты басымдық</vt:lpstr>
      <vt:lpstr>V. Қолжетімді әрі сапалы білім</vt:lpstr>
      <vt:lpstr>Слайд 7</vt:lpstr>
      <vt:lpstr>VI. Денсаулық сақтау саласын дамыту</vt:lpstr>
      <vt:lpstr>VII. Экология және биологиялық әркелкілікті қорғау</vt:lpstr>
      <vt:lpstr>VIII. Әділетті мемлекет азаматтардың мүддесін қорғау жолында</vt:lpstr>
      <vt:lpstr>IX. Цифрландыру – барлық реформаның негізгі элементі</vt:lpstr>
      <vt:lpstr>Х. Азаматтардың мемлекетті басқару ісіне қатысуы</vt:lpstr>
      <vt:lpstr>ХI. Ұлттың жаңа болмысы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ЖЫНЫСТЫҚ ЖОЛМЕН ЖҰҒАТЫН ИНФЕКЦИЯЛАР(ЖЖЖИ) ЖӘНЕ ОНЫҢ РЕПРОДУКТИВТІ ДЕНСАУЛЫҚҚА ТИГІЗЕТІН ЗАРДАПТАРЫ</dc:title>
  <dc:creator>Акжаркын</dc:creator>
  <cp:lastModifiedBy>Admin</cp:lastModifiedBy>
  <cp:revision>133</cp:revision>
  <dcterms:created xsi:type="dcterms:W3CDTF">2020-08-20T15:28:04Z</dcterms:created>
  <dcterms:modified xsi:type="dcterms:W3CDTF">2020-12-14T08:05:24Z</dcterms:modified>
</cp:coreProperties>
</file>