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66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71353C-19B5-4130-A587-8B0C08255E2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7059A9-B1B3-46D5-B588-203200C9C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951470"/>
            <a:ext cx="8685349" cy="2273644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 пятиклассников. Проблемы адаптации.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3342" y="4287795"/>
            <a:ext cx="6746788" cy="206357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 педагог-психолог КГУ «СОШ № 65»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Фалько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6" y="3332067"/>
            <a:ext cx="3188328" cy="3188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40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493" y="938810"/>
            <a:ext cx="9787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Для пятиклассника учитель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поддерживая при этом авторитет учителя.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86" y="3082076"/>
            <a:ext cx="5720367" cy="3575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5" y="587706"/>
            <a:ext cx="10328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Если вас, что-то беспокоит в поведении ребенка, постарайтесь, как можно скорее встретиться и обсудить это с классным руководителем или психологом.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Основными помощниками родителей в сложных ситуациях являются терпение, внимание и понимание. Постарайтесь создать благоприятный климат в семье для ребенка.</a:t>
            </a: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endParaRPr lang="ru-RU" sz="2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7" y="3200481"/>
            <a:ext cx="4464444" cy="3422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92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346" y="1136822"/>
            <a:ext cx="6128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Золотые правила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воспитания 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6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856" y="716702"/>
            <a:ext cx="8358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Любите своего ребенка, и пусть он никогда не усомнится в этом.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Принимайте ребенка таким, какой он есть, — со всеми достоинствами и недостатками. </a:t>
            </a:r>
            <a:endParaRPr lang="ru-RU" sz="2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53" y="2458442"/>
            <a:ext cx="6620831" cy="4633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2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9" y="1850043"/>
            <a:ext cx="6387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Опирайтесь на лучшее в ребенке, верьте в его возможности.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Стремитесь понять своего ребенка, загляните в его мысли и чувства; почаще ставьте себя на его место. 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40" y="1631093"/>
            <a:ext cx="5293634" cy="3484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8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611" y="513807"/>
            <a:ext cx="10238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Создайте условия для успеха ребенка; дайте ему возможность почувствовать себя сильным, умелым, удачливым.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Не пытайтесь реализовывать в ребенке свои несбывшиеся мечты и желания. 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39" y="3009672"/>
            <a:ext cx="4816699" cy="3201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408" y="793975"/>
            <a:ext cx="109384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Помните, что воспитывают не слова, а личный пример.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Не сравнивайте своего ребенка с другими детьми, особенно не ставьте их в пример. Помните, что каждый ребенок неповторим и уникален. 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49" y="3141586"/>
            <a:ext cx="4813247" cy="3122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338" y="690943"/>
            <a:ext cx="106894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Не рассчитывайте на то, что ребенок вырастет таким, как вы хотите.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Помните, что ответственность за воспитание ребенка несете именно вы. 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 (13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59" y="2619633"/>
            <a:ext cx="5567561" cy="3708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86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8" y="0"/>
            <a:ext cx="7710152" cy="68258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481410">
            <a:off x="-821048" y="303966"/>
            <a:ext cx="697395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Желаю успехов!</a:t>
            </a:r>
            <a:endParaRPr lang="ru-RU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774" y="1553656"/>
            <a:ext cx="6739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Одни пятиклассники гордятся тем, что повзрослели, и быстро втягиваются в учебный процесс, а другие переживают изменения в школьной жизни, и адаптация у них затягивается</a:t>
            </a:r>
            <a:r>
              <a:rPr lang="ru-RU" sz="3200" dirty="0" smtClean="0">
                <a:effectLst/>
                <a:cs typeface="Aharoni" pitchFamily="2" charset="-79"/>
              </a:rPr>
              <a:t>.</a:t>
            </a:r>
            <a:endParaRPr lang="ru-RU" sz="3200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8" y="667666"/>
            <a:ext cx="4706969" cy="5004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8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1"/>
            <a:ext cx="65293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Признаки успешной адаптации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удовлетворенность ребенка процессом обучения; </a:t>
            </a:r>
          </a:p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   ребенок легко справляется с программой; </a:t>
            </a:r>
          </a:p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самому; </a:t>
            </a:r>
          </a:p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-удовлетворенность межличностными отношениями – с одноклассниками и учителем.</a:t>
            </a:r>
          </a:p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33" y="0"/>
            <a:ext cx="53406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56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6095" y="462500"/>
            <a:ext cx="5286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Признаки возникшей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школьника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4123" y="2606726"/>
            <a:ext cx="6220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снижается работоспособность, они становятся забывчивыми, неорганизованными, иногда у детей ухудшаются сон и аппетит.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" y="1445742"/>
            <a:ext cx="4333100" cy="3249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3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065" y="391658"/>
            <a:ext cx="9852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Нежелание делиться впечатлениями о проведенном дне.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Стремление при разговоре отвлечь родителей от школьных событий, переключить внимание на другие темы.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Усталый, утомленный вид ребенка.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54" y="2317587"/>
            <a:ext cx="5671751" cy="4187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25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643" y="510640"/>
            <a:ext cx="9736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Нежелание выполнять домашние задания.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Негативные характеристики в адрес школы, учителей, одноклассников.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Жалобы на те или иные события, связанные со школой.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18" y="2404130"/>
            <a:ext cx="5477256" cy="4169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9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2130" y="922762"/>
            <a:ext cx="10006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Беспокойный ночной сон.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Трудности утреннего пробуждения, вялость.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Постоянные жалобы на плохое самочувствие.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3" y="2978241"/>
            <a:ext cx="5012028" cy="3759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6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217" y="256437"/>
            <a:ext cx="5503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можно помочь ?</a:t>
            </a:r>
            <a:endParaRPr lang="ru-RU" sz="4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978" y="1210964"/>
            <a:ext cx="5301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Первое условие школьного успеха пятиклассника — безусловное принятие ребенка, несмотря на те неудачи, с которыми он уже столкнулся или может столкнуться.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Создавайте условия для развития самостоятельности в поведении ребенка. 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 пятиклассника непременно должны быть домашние обязанности, за выполнение которых он несет ответственность.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1" y="2791333"/>
            <a:ext cx="6095239" cy="4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897" y="935642"/>
            <a:ext cx="934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Несмотря на кажущуюся взрослость, пятиклассник нуждается в ненавязчивом контроле со стороны родителей, поскольку не всегда может сам сориентироваться в новых требованиях школьной жизни.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27" y="2602351"/>
            <a:ext cx="4477375" cy="3934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8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355</Words>
  <Application>Microsoft Office PowerPoint</Application>
  <PresentationFormat>Произвольный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Родителям пятиклассников. Проблемы адаптации.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макарычева</dc:creator>
  <cp:lastModifiedBy>user</cp:lastModifiedBy>
  <cp:revision>19</cp:revision>
  <dcterms:created xsi:type="dcterms:W3CDTF">2014-09-23T02:52:53Z</dcterms:created>
  <dcterms:modified xsi:type="dcterms:W3CDTF">2020-10-27T10:31:22Z</dcterms:modified>
</cp:coreProperties>
</file>