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9" r:id="rId4"/>
    <p:sldId id="260" r:id="rId5"/>
    <p:sldId id="256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332656"/>
            <a:ext cx="612068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Неделя Толерантности</a:t>
            </a:r>
            <a:endParaRPr lang="ru-RU" sz="3200" dirty="0"/>
          </a:p>
        </p:txBody>
      </p:sp>
      <p:pic>
        <p:nvPicPr>
          <p:cNvPr id="1026" name="Picture 2" descr="C:\Users\Пк\Desktop\Толерантность\WhatsApp Image 2020-11-16 at 11.44.4.jpeg"/>
          <p:cNvPicPr>
            <a:picLocks noChangeAspect="1" noChangeArrowheads="1"/>
          </p:cNvPicPr>
          <p:nvPr/>
        </p:nvPicPr>
        <p:blipFill>
          <a:blip r:embed="rId2" cstate="print"/>
          <a:srcRect l="17333" t="26500" b="11220"/>
          <a:stretch>
            <a:fillRect/>
          </a:stretch>
        </p:blipFill>
        <p:spPr bwMode="auto">
          <a:xfrm>
            <a:off x="1187624" y="2708920"/>
            <a:ext cx="2916832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Пк\Desktop\Толерантность\WhatsApp Image 2020-11-16 at 11.27.4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772816"/>
            <a:ext cx="2376264" cy="4865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51520" y="1124744"/>
            <a:ext cx="6480720" cy="14401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Недели Толерантности: воспитание толерантной личности, готовой жить и полноценно взаимодействовать в социуме.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C:\Users\Пк\Desktop\Толерантность\WhatsApp Image 2020-11-16 at 11.37.378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Пк\Desktop\Толерантность\WhatsApp Image 2020-11-16 at 11.27.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Пк\Desktop\Толерантность\WhatsApp Image 2020-11-16 at 11.57.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к\Desktop\Толерантность\WhatsApp Image 2020-11-16 at 11.57.2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к\Desktop\Толерантность\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18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2</cp:revision>
  <dcterms:created xsi:type="dcterms:W3CDTF">2020-11-16T06:26:13Z</dcterms:created>
  <dcterms:modified xsi:type="dcterms:W3CDTF">2020-11-16T06:38:07Z</dcterms:modified>
</cp:coreProperties>
</file>