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back_origin_pic/05/05/03/d605786c70ac2863b08a99722602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260648"/>
            <a:ext cx="5832648" cy="23762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Республиканская неделя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бақыт мекені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332656"/>
            <a:ext cx="56194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семьи в Казахстане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get-pdb/788379/0ab2287b-9a21-4d10-84f4-25f72c4872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Users\Пк\Desktop\Неделя семьи\фото день семьи\Алфимов Макси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0963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Пк\Desktop\Неделя семьи\фото день семьи\Бурганов Тамирла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30963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к\Desktop\Неделя семьи\фото день семьи\Васильев Константи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0162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Пк\Desktop\Неделя семьи\фото день семьи\Слободская Ксения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573016"/>
            <a:ext cx="32038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Пк\Desktop\Неделя семьи\Кориденков Артем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068960"/>
            <a:ext cx="353876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ердце 11"/>
          <p:cNvSpPr/>
          <p:nvPr/>
        </p:nvSpPr>
        <p:spPr>
          <a:xfrm rot="788713">
            <a:off x="5270785" y="2975656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 rot="788713">
            <a:off x="8589233" y="3335697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 rot="788713">
            <a:off x="8589232" y="50713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 rot="788713">
            <a:off x="5126769" y="50713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 rot="788713">
            <a:off x="1814400" y="743408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get-pdb/788379/0ab2287b-9a21-4d10-84f4-25f72c4872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C:\Users\Пк\Desktop\Неделя семьи\фото день семьи\Баженова Я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4482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к\Desktop\Неделя семьи\фото день семьи\Гайслер Арте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632"/>
            <a:ext cx="32403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к\Desktop\Неделя семьи\фото день семьи\Жижов Дани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66429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Пк\Desktop\Неделя семьи\WhatsApp Image 2020-09-16 at 20.20.4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6632"/>
            <a:ext cx="23042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к\Desktop\Неделя семьи\4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17032"/>
            <a:ext cx="3096345" cy="333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Пк\Desktop\Неделя семьи\WhatsApp Image 2020-09-16 at 20.13.2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78288"/>
            <a:ext cx="2988840" cy="29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ердце 10"/>
          <p:cNvSpPr/>
          <p:nvPr/>
        </p:nvSpPr>
        <p:spPr>
          <a:xfrm rot="788713">
            <a:off x="5486809" y="3551720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788713">
            <a:off x="8589232" y="3695736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 rot="788713">
            <a:off x="8439135" y="50712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 rot="788713">
            <a:off x="4910745" y="50712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 rot="788713">
            <a:off x="2390464" y="50711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 rot="788713">
            <a:off x="2390465" y="3623728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788379/0ab2287b-9a21-4d10-84f4-25f72c4872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Пк\Desktop\Неделя семьи\Зуева Александр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ердце 7"/>
          <p:cNvSpPr/>
          <p:nvPr/>
        </p:nvSpPr>
        <p:spPr>
          <a:xfrm rot="788713">
            <a:off x="8589231" y="50713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 rot="788713">
            <a:off x="50713" y="50713"/>
            <a:ext cx="504056" cy="504056"/>
          </a:xfrm>
          <a:prstGeom prst="hear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788379/0ab2287b-9a21-4d10-84f4-25f72c4872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Пк\Desktop\2020-2021\Неделя семьи\классные часы\WhatsApp Image 2020-09-16 at 20.11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80831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к\Desktop\2020-2021\Неделя семьи\классные часы\WhatsApp Image 2020-09-18 at 09.43.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3762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к\Desktop\2020-2021\Неделя семьи\классные часы\WhatsApp Image 2020-09-16 at 20.10.16.jpeg"/>
          <p:cNvPicPr>
            <a:picLocks noChangeAspect="1" noChangeArrowheads="1"/>
          </p:cNvPicPr>
          <p:nvPr/>
        </p:nvPicPr>
        <p:blipFill>
          <a:blip r:embed="rId5" cstate="print"/>
          <a:srcRect r="3175" b="12595"/>
          <a:stretch>
            <a:fillRect/>
          </a:stretch>
        </p:blipFill>
        <p:spPr bwMode="auto">
          <a:xfrm>
            <a:off x="-108520" y="3933056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к\Desktop\2020-2021\Неделя семьи\классные часы\WhatsApp Image 2020-09-18 at 09.42.4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237626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Пк\Desktop\WhatsApp Image 2020-09-19 at 11.03.31.jpeg"/>
          <p:cNvPicPr>
            <a:picLocks noChangeAspect="1" noChangeArrowheads="1"/>
          </p:cNvPicPr>
          <p:nvPr/>
        </p:nvPicPr>
        <p:blipFill>
          <a:blip r:embed="rId7" cstate="print"/>
          <a:srcRect l="10652" r="20703" b="8923"/>
          <a:stretch>
            <a:fillRect/>
          </a:stretch>
        </p:blipFill>
        <p:spPr bwMode="auto">
          <a:xfrm rot="5400000">
            <a:off x="3874232" y="4054760"/>
            <a:ext cx="417646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</cp:revision>
  <dcterms:created xsi:type="dcterms:W3CDTF">2020-09-19T04:41:49Z</dcterms:created>
  <dcterms:modified xsi:type="dcterms:W3CDTF">2020-09-19T05:07:44Z</dcterms:modified>
</cp:coreProperties>
</file>