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3D816C-21AE-42CF-B2BC-8E342FF29D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E6F0BD2-1EC9-453F-97C0-A3AB6A967F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4C519B5-C44F-492B-BFC5-E2BC6B436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2130C-9B25-407A-815C-92008B44B481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36F43C9-8A28-468D-A70E-EE8B5BA48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F3E4B87-3DF8-4F6C-B814-003EA3BEB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502BD-0631-40A7-9EF7-0484232DC8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4381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7CFB8D-8AEA-4927-AC75-2ECD31A76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E208B1F-1B68-4AF4-A04F-A2817983E4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1E2AC69-E756-41CB-B50D-247BADA1A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2130C-9B25-407A-815C-92008B44B481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CCB0841-9D16-4F51-8848-51E5F3B99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847A96A-7025-4356-B180-2C8483C06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502BD-0631-40A7-9EF7-0484232DC8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1841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BAEA632-A393-4F94-AB1C-4EBBB7DB76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922540B-F05E-420E-9BDB-4076038FDE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089F9C8-5E1F-4A83-9892-844D3E37F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2130C-9B25-407A-815C-92008B44B481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1569E42-D44C-414A-A04E-44E350D29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D8A8DFE-7B5C-4FFF-8EB3-0E3AE3531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502BD-0631-40A7-9EF7-0484232DC8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788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B8FDAD-0F9E-4C96-AF9B-12CF97233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8994140-379C-4867-B247-374F28F606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72F3654-4F6D-4112-8419-2A1CE3785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2130C-9B25-407A-815C-92008B44B481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7726492-9F7C-418E-9479-2D9CD1806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2CDAC50-BC64-4109-A9EB-ADB481473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502BD-0631-40A7-9EF7-0484232DC8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8767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5F97C6-9A59-4AA8-8892-08F1D7A49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79A7C3F-DE9F-4CE4-A47F-AF0F1F3B97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BFD3B10-6C8F-4D4A-975B-98FE19F34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2130C-9B25-407A-815C-92008B44B481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EDC1957-2643-4AEF-B6D8-C2321C6B0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DF2DFD8-CD59-483D-BD19-9F7191E64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502BD-0631-40A7-9EF7-0484232DC8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216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66172C-2307-432B-B181-E0591F01B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734FBD-D398-4C9F-9F53-B63DE5EFB1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78FA3BA-6CDA-4EAB-A4F8-60C93378D8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A353150-77BC-4362-929B-5DC1ED4EE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2130C-9B25-407A-815C-92008B44B481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F73D4B2-9AC2-4429-8D15-D4A1CE032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13065F8-A751-4E05-B9EF-1F985FFDF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502BD-0631-40A7-9EF7-0484232DC8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751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1B75B5-BC25-4FD3-91F6-688D9443E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725EAC2-40AB-4936-AB6B-CCFA0D965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F28067A-41E1-4D40-B0D4-1988F243D4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7752E05-0CE2-459F-9846-AC498422D1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A8E49B9-632F-4DFA-94F0-CD7B526FEE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D6E132C-FD69-4153-BBF8-1B4B9ACA3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2130C-9B25-407A-815C-92008B44B481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E476934-89B3-4CAE-B048-432BB2413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D99F08F-3E9E-4D12-A7D3-52ABB7214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502BD-0631-40A7-9EF7-0484232DC8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5353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27F5AE-A2C9-4755-8918-6CCB39E2E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056248C-91FE-4246-8DD0-A275CDBDC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2130C-9B25-407A-815C-92008B44B481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81D9CF8-6BD4-46A0-814C-2F21625BD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F6C15B3-DA9C-4E23-B827-944A09F9B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502BD-0631-40A7-9EF7-0484232DC8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9966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968D2CE-C42D-40E0-A412-6F91266AB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2130C-9B25-407A-815C-92008B44B481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109D80E-0C3C-4967-8306-24E0FA5E9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89E3FC9-7257-4310-9C14-51A8AC6E9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502BD-0631-40A7-9EF7-0484232DC8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1693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53085E-BB21-4FDA-9CFE-0C0616EF9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AECD4B-8966-4F4E-A720-4CC6872CFA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EFD534C-1F35-450B-B284-1AEB7E112A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266C8E6-7DAC-460D-B213-934FAC252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2130C-9B25-407A-815C-92008B44B481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9757B52-DC82-43F0-A1B8-74596F99E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FE4615A-C8A0-408C-AB45-971C1AB37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502BD-0631-40A7-9EF7-0484232DC8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7493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CD6251-618D-4F2A-89DE-E7B5AC5AA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EDEE4D0-DD6A-4C8F-AAD3-D7854ABCF0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799B8D8-3671-4748-A62E-59F592D92A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94F3778-530C-4920-B36C-8914FDCB5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2130C-9B25-407A-815C-92008B44B481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3EE35B0-3602-477A-82AD-426C610FE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B1044AE-406E-499A-8E5D-EE740BBA2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502BD-0631-40A7-9EF7-0484232DC8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1797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048FA7-D16A-4ABF-A3A6-DB794C2E6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96D4A3F-DEDF-49E6-8847-562EEEF359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E1C668D-C6BF-46E8-90BD-9D791298E1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2130C-9B25-407A-815C-92008B44B481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CC73770-F16C-4B5C-8573-B37099779C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BE5B146-A701-4BC2-8FEA-DB081149E9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502BD-0631-40A7-9EF7-0484232DC8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3225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12F1412-DAFA-4FFC-BB15-44802816C0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013" y="98517"/>
            <a:ext cx="2257400" cy="18746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E403A8-72A5-4A38-92FA-8A39B6819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6413" y="365125"/>
            <a:ext cx="8975283" cy="424147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книг рекомендуемых на лето. 1 класс. 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961CB644-EF80-4F72-87A3-3E9D85F151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1585" y="2146434"/>
            <a:ext cx="5768215" cy="4346441"/>
          </a:xfrm>
        </p:spPr>
        <p:txBody>
          <a:bodyPr>
            <a:normAutofit fontScale="47500" lnSpcReduction="2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Андерсен «Дюймовочка», «Гадкий утенок», «Свинопас», «Стойкий оловянный солдатики» другие. 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Бианки В. «Лесные домишки», «Синичкин календарь», «Мышонок Пик». 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Братья Гримм «Горшок каши», «Семеро храбрецов». 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Гайдар А. «Чук и Гек». 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Драгунский В. «Денискины рассказы». «Англичанин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Павля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«Что я люблю». 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Житков Б. «Как я ловил человечков». 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Заходер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Б. «Русачок», «Серая звездочка». 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8) Зощенко М. «Самое главное 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9) Киплинг Р. «Слонёнок». 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10) Мамин-Сибиряк Д. «Алёшкины сказки». 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11) Милн А. «Винни-Пух и все-все-все». 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12) Носов Н. «Веселая семейка», «Фантазеры», «Заплатка», «Затейники», «Находчивость», «Замазка» и другие рассказы. «Приключения Незнайки и его друзей». 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201C5A3-90DB-4287-90DA-0323252E2E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943276"/>
            <a:ext cx="5768215" cy="5264577"/>
          </a:xfrm>
        </p:spPr>
        <p:txBody>
          <a:bodyPr>
            <a:normAutofit fontScale="47500" lnSpcReduction="2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13) Пантелеев Л. «Честное слово».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14) Пермяк Е. «Смородинка», «Две пословицы», «Хитрый коврик», «Про два колеса», «Пичугин мост», «Чужая калитка», «Волшебные краски», «Знакомые следы», «Иголкины братья», «Некрасивая елка», «Про нос и глаза», «Славка», «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Тёмка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«Пальма».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15) Пришвин М. «Первая охота». Рассказы. 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16) Пушкин А. «Сказка о рыбаке и рыбке», «Сказка о мертвой царевне и семи богатырях». 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17)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Скребицкий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Г. «Кот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Иваныч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«Мать».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18) Сладков Н. «Лиса плясунья», «Без слов». 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19) Снегирев Г. «Бобровая хатка». 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20) Сутеев В.Г. Сказки: «Яблоко», «Мешок яблок», «Елка», «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Палочкавыручалочка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«Кот-рыболов», «Умелые руки», «Дядя Миша», «Что это за птица?», «Мы ищем кляксу», «Разные колеса», «Под грибом», «Петя и Красная Шапочка».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21) Толстой Л. Рассказы. «Пожарные собаки», «Не лениться», «Косточка», «Мальчик и отец», «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Булька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22)Харрис Дж. «Братец Лис и Братец Кролик». 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23) Чаплина В. Рассказы. 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24) Чарушин Е. «Никита и его друзья», «Про Томку», «Тюпа, Томка и другие», «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Волчишко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25) Казахские народные сказки (по выбору)</a:t>
            </a:r>
          </a:p>
        </p:txBody>
      </p:sp>
    </p:spTree>
    <p:extLst>
      <p:ext uri="{BB962C8B-B14F-4D97-AF65-F5344CB8AC3E}">
        <p14:creationId xmlns:p14="http://schemas.microsoft.com/office/powerpoint/2010/main" val="6216059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456</Words>
  <Application>Microsoft Office PowerPoint</Application>
  <PresentationFormat>Широкоэкранный</PresentationFormat>
  <Paragraphs>26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Список книг рекомендуемых на лето. 1 класс.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Список книг рекомендуемых на лето. 1 класс. </dc:title>
  <dc:creator>User</dc:creator>
  <cp:lastModifiedBy>User</cp:lastModifiedBy>
  <cp:revision>2</cp:revision>
  <dcterms:created xsi:type="dcterms:W3CDTF">2020-06-08T03:17:41Z</dcterms:created>
  <dcterms:modified xsi:type="dcterms:W3CDTF">2020-06-08T03:27:15Z</dcterms:modified>
</cp:coreProperties>
</file>