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9" r:id="rId2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vertBarState="maximized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30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5/16/2020</a:t>
            </a:fld>
            <a:endParaRPr lang="en-US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5/16/2020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5/16/2020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5/16/2020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5/16/2020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5/16/2020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5/16/2020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5/16/2020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5/16/2020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5/16/2020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5/16/2020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5/16/2020</a:t>
            </a:fld>
            <a:endParaRPr lang="en-US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7" Type="http://schemas.openxmlformats.org/officeDocument/2006/relationships/image" Target="../media/image7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838200" y="228600"/>
            <a:ext cx="60960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sz="2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КЛАССНЫЙ ЧАС</a:t>
            </a:r>
            <a:br>
              <a:rPr lang="kk-KZ" sz="2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2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“ОСТОРОЖНО, ВОДОЁМЫ!”</a:t>
            </a:r>
            <a:br>
              <a:rPr lang="kk-KZ" sz="2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2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 “З” класс</a:t>
            </a:r>
            <a:endParaRPr lang="ru-RU" sz="2400" b="1" i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kk-KZ" sz="2400" b="1" i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400" dirty="0">
              <a:solidFill>
                <a:srgbClr val="FF0000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 rot="10800000" flipV="1">
            <a:off x="4267200" y="6251495"/>
            <a:ext cx="4572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Классный руководитель: Сергеева О.И.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04800" y="1981200"/>
            <a:ext cx="83820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kk-KZ" sz="2400" b="1" i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400" dirty="0">
              <a:solidFill>
                <a:srgbClr val="FF0000"/>
              </a:solidFill>
            </a:endParaRPr>
          </a:p>
        </p:txBody>
      </p:sp>
      <p:pic>
        <p:nvPicPr>
          <p:cNvPr id="2050" name="Picture 2" descr="D:\Desktop\20200516_20085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29000" y="1447800"/>
            <a:ext cx="1447800" cy="2133600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pic>
        <p:nvPicPr>
          <p:cNvPr id="2052" name="Picture 4" descr="D:\Desktop\WhatsApp Image 2020-05-16 at 20.34.32.jpeg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 rot="20797426">
            <a:off x="706380" y="1398887"/>
            <a:ext cx="1606678" cy="2342589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pic>
        <p:nvPicPr>
          <p:cNvPr id="12" name="Picture 6" descr="D:\Desktop\_Осторожно,водоёмы!_ (16 мая 2020 г. 16_49_31) (1).jpe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923118">
            <a:off x="6276880" y="1253723"/>
            <a:ext cx="1524000" cy="2286000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pic>
        <p:nvPicPr>
          <p:cNvPr id="13" name="Picture 2" descr="D:\Desktop\WhatsApp Image 2020-05-16 at 17.31.24.jpe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 rot="20857680">
            <a:off x="1373975" y="3876495"/>
            <a:ext cx="1584274" cy="2327762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pic>
        <p:nvPicPr>
          <p:cNvPr id="14" name="Picture 3" descr="D:\Desktop\20200516_162403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 rot="932740">
            <a:off x="5562600" y="3733800"/>
            <a:ext cx="1524000" cy="2286001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3505200" y="3962400"/>
            <a:ext cx="1371600" cy="2103437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</p:spTree>
  </p:cSld>
  <p:clrMapOvr>
    <a:masterClrMapping/>
  </p:clrMapOvr>
  <p:transition/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36</TotalTime>
  <Words>8</Words>
  <PresentationFormat>Экран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Поток</vt:lpstr>
      <vt:lpstr>Слайд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user</cp:lastModifiedBy>
  <cp:revision>8</cp:revision>
  <dcterms:modified xsi:type="dcterms:W3CDTF">2020-05-16T15:35:15Z</dcterms:modified>
</cp:coreProperties>
</file>