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74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98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9559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133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0223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064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30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39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03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41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53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11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29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9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53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82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22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46841"/>
            <a:ext cx="7766936" cy="1040525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Проект «</a:t>
            </a:r>
            <a:r>
              <a:rPr lang="kk-KZ" dirty="0" smtClean="0">
                <a:solidFill>
                  <a:schemeClr val="accent2"/>
                </a:solidFill>
              </a:rPr>
              <a:t>Өнегелі өмір</a:t>
            </a:r>
            <a:r>
              <a:rPr lang="ru-RU" dirty="0" smtClean="0">
                <a:solidFill>
                  <a:schemeClr val="accent2"/>
                </a:solidFill>
              </a:rPr>
              <a:t>»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639614"/>
            <a:ext cx="7766936" cy="4319751"/>
          </a:xfrm>
        </p:spPr>
        <p:txBody>
          <a:bodyPr>
            <a:normAutofit fontScale="92500" lnSpcReduction="20000"/>
          </a:bodyPr>
          <a:lstStyle/>
          <a:p>
            <a:pPr algn="l" fontAlgn="base"/>
            <a:r>
              <a:rPr lang="ru-RU" b="1" i="1" dirty="0">
                <a:solidFill>
                  <a:schemeClr val="tx1"/>
                </a:solidFill>
              </a:rPr>
              <a:t> </a:t>
            </a:r>
            <a:r>
              <a:rPr lang="ru-RU" sz="1900" b="1" i="1" dirty="0" smtClean="0">
                <a:solidFill>
                  <a:schemeClr val="tx1"/>
                </a:solidFill>
              </a:rPr>
              <a:t>20 ноября </a:t>
            </a:r>
            <a:r>
              <a:rPr lang="ru-RU" sz="1900" b="1" i="1" dirty="0">
                <a:solidFill>
                  <a:schemeClr val="tx1"/>
                </a:solidFill>
              </a:rPr>
              <a:t>2019 года в </a:t>
            </a:r>
            <a:r>
              <a:rPr lang="ru-RU" sz="1900" b="1" i="1" dirty="0" smtClean="0">
                <a:solidFill>
                  <a:schemeClr val="tx1"/>
                </a:solidFill>
              </a:rPr>
              <a:t>КГУ ОШ № 37</a:t>
            </a:r>
            <a:r>
              <a:rPr lang="ru-RU" sz="1900" b="1" i="1" dirty="0">
                <a:solidFill>
                  <a:schemeClr val="tx1"/>
                </a:solidFill>
              </a:rPr>
              <a:t>  в рамках проекта «</a:t>
            </a:r>
            <a:r>
              <a:rPr lang="ru-RU" sz="1900" b="1" i="1" dirty="0" err="1">
                <a:solidFill>
                  <a:schemeClr val="tx1"/>
                </a:solidFill>
              </a:rPr>
              <a:t>Өнегелі</a:t>
            </a:r>
            <a:r>
              <a:rPr lang="ru-RU" sz="1900" b="1" i="1" dirty="0">
                <a:solidFill>
                  <a:schemeClr val="tx1"/>
                </a:solidFill>
              </a:rPr>
              <a:t>  </a:t>
            </a:r>
            <a:r>
              <a:rPr lang="ru-RU" sz="1900" b="1" i="1" dirty="0" err="1">
                <a:solidFill>
                  <a:schemeClr val="tx1"/>
                </a:solidFill>
              </a:rPr>
              <a:t>өмір</a:t>
            </a:r>
            <a:r>
              <a:rPr lang="ru-RU" sz="1900" b="1" i="1" dirty="0">
                <a:solidFill>
                  <a:schemeClr val="tx1"/>
                </a:solidFill>
              </a:rPr>
              <a:t>»  состоялась встреча  учащихся   </a:t>
            </a:r>
            <a:r>
              <a:rPr lang="ru-RU" sz="1900" b="1" i="1" dirty="0" smtClean="0">
                <a:solidFill>
                  <a:schemeClr val="tx1"/>
                </a:solidFill>
              </a:rPr>
              <a:t>9 класса </a:t>
            </a:r>
            <a:r>
              <a:rPr lang="ru-RU" sz="1900" b="1" i="1" dirty="0">
                <a:solidFill>
                  <a:schemeClr val="tx1"/>
                </a:solidFill>
              </a:rPr>
              <a:t>с </a:t>
            </a:r>
            <a:r>
              <a:rPr lang="ru-RU" sz="1900" b="1" i="1" dirty="0" err="1" smtClean="0">
                <a:solidFill>
                  <a:schemeClr val="tx1"/>
                </a:solidFill>
              </a:rPr>
              <a:t>Терешкиной</a:t>
            </a:r>
            <a:r>
              <a:rPr lang="ru-RU" sz="1900" b="1" i="1" dirty="0" smtClean="0">
                <a:solidFill>
                  <a:schemeClr val="tx1"/>
                </a:solidFill>
              </a:rPr>
              <a:t> Людмилой Николаевной.</a:t>
            </a:r>
            <a:endParaRPr lang="ru-RU" sz="1900" dirty="0">
              <a:solidFill>
                <a:schemeClr val="tx1"/>
              </a:solidFill>
            </a:endParaRPr>
          </a:p>
          <a:p>
            <a:pPr algn="l" fontAlgn="base"/>
            <a:r>
              <a:rPr lang="ru-RU" sz="1900" b="1" i="1" dirty="0">
                <a:solidFill>
                  <a:schemeClr val="tx1"/>
                </a:solidFill>
              </a:rPr>
              <a:t>Гость встречи   </a:t>
            </a:r>
            <a:r>
              <a:rPr lang="ru-RU" sz="1900" b="1" i="1" dirty="0" err="1" smtClean="0">
                <a:solidFill>
                  <a:schemeClr val="tx1"/>
                </a:solidFill>
              </a:rPr>
              <a:t>Терешкина</a:t>
            </a:r>
            <a:r>
              <a:rPr lang="ru-RU" sz="1900" b="1" i="1" dirty="0" smtClean="0">
                <a:solidFill>
                  <a:schemeClr val="tx1"/>
                </a:solidFill>
              </a:rPr>
              <a:t> Л.Н. – врач высшей категории. Многие ее знают, так она работает в поликлинике, в которой обслуживаются наши ребята.</a:t>
            </a:r>
            <a:endParaRPr lang="ru-RU" sz="1900" dirty="0">
              <a:solidFill>
                <a:schemeClr val="tx1"/>
              </a:solidFill>
            </a:endParaRPr>
          </a:p>
          <a:p>
            <a:pPr algn="l" fontAlgn="base"/>
            <a:r>
              <a:rPr lang="ru-RU" sz="1900" b="1" i="1" dirty="0">
                <a:solidFill>
                  <a:schemeClr val="tx1"/>
                </a:solidFill>
              </a:rPr>
              <a:t> В ходе встречи   </a:t>
            </a:r>
            <a:r>
              <a:rPr lang="ru-RU" sz="1900" b="1" i="1" dirty="0" err="1" smtClean="0">
                <a:solidFill>
                  <a:schemeClr val="tx1"/>
                </a:solidFill>
              </a:rPr>
              <a:t>Терешкина</a:t>
            </a:r>
            <a:r>
              <a:rPr lang="ru-RU" sz="1900" b="1" i="1" dirty="0" smtClean="0">
                <a:solidFill>
                  <a:schemeClr val="tx1"/>
                </a:solidFill>
              </a:rPr>
              <a:t> Л.Н. </a:t>
            </a:r>
            <a:r>
              <a:rPr lang="ru-RU" sz="1900" b="1" i="1" dirty="0">
                <a:solidFill>
                  <a:schemeClr val="tx1"/>
                </a:solidFill>
              </a:rPr>
              <a:t>кратко </a:t>
            </a:r>
            <a:r>
              <a:rPr lang="ru-RU" sz="1900" b="1" i="1" dirty="0" smtClean="0">
                <a:solidFill>
                  <a:schemeClr val="tx1"/>
                </a:solidFill>
              </a:rPr>
              <a:t>рассказала </a:t>
            </a:r>
            <a:r>
              <a:rPr lang="ru-RU" sz="1900" b="1" i="1" dirty="0">
                <a:solidFill>
                  <a:schemeClr val="tx1"/>
                </a:solidFill>
              </a:rPr>
              <a:t>о своей биографии,  о своих детских мечтах и целях в жизни.   Учащиеся задавали </a:t>
            </a:r>
            <a:r>
              <a:rPr lang="ru-RU" sz="1900" b="1" i="1" dirty="0" smtClean="0">
                <a:solidFill>
                  <a:schemeClr val="tx1"/>
                </a:solidFill>
              </a:rPr>
              <a:t>гостье </a:t>
            </a:r>
            <a:r>
              <a:rPr lang="ru-RU" sz="1900" b="1" i="1" dirty="0">
                <a:solidFill>
                  <a:schemeClr val="tx1"/>
                </a:solidFill>
              </a:rPr>
              <a:t>вопросы о карьере, о предпочтениях  в литературе, об интересах и т.д.</a:t>
            </a:r>
            <a:endParaRPr lang="ru-RU" sz="1900" dirty="0">
              <a:solidFill>
                <a:schemeClr val="tx1"/>
              </a:solidFill>
            </a:endParaRPr>
          </a:p>
          <a:p>
            <a:pPr algn="l" fontAlgn="base"/>
            <a:r>
              <a:rPr lang="ru-RU" sz="1900" b="1" i="1" dirty="0">
                <a:solidFill>
                  <a:schemeClr val="tx1"/>
                </a:solidFill>
              </a:rPr>
              <a:t>  Исходя из своего личного опыта , </a:t>
            </a:r>
            <a:r>
              <a:rPr lang="ru-RU" sz="1900" b="1" i="1" dirty="0" smtClean="0">
                <a:solidFill>
                  <a:schemeClr val="tx1"/>
                </a:solidFill>
              </a:rPr>
              <a:t>Людмила Николаевна</a:t>
            </a:r>
            <a:r>
              <a:rPr lang="ru-RU" sz="1900" b="1" i="1" dirty="0">
                <a:solidFill>
                  <a:schemeClr val="tx1"/>
                </a:solidFill>
              </a:rPr>
              <a:t>  </a:t>
            </a:r>
            <a:r>
              <a:rPr lang="ru-RU" sz="1900" b="1" i="1" dirty="0" err="1" smtClean="0">
                <a:solidFill>
                  <a:schemeClr val="tx1"/>
                </a:solidFill>
              </a:rPr>
              <a:t>поделилася</a:t>
            </a:r>
            <a:r>
              <a:rPr lang="ru-RU" sz="1900" b="1" i="1" dirty="0">
                <a:solidFill>
                  <a:schemeClr val="tx1"/>
                </a:solidFill>
              </a:rPr>
              <a:t>   с ребятами     советами,  о том какие качества  надо  в себе  развивать,  чтобы    быть успешным человеком.  В первую очередь – это трудолюбие , желание постоянно  учиться новому, вести здоровый образ жизни,  много читать и  учиться анализировать  свои действия</a:t>
            </a:r>
            <a:endParaRPr lang="ru-RU" sz="19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15298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5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Аспект</vt:lpstr>
      <vt:lpstr>Проект «Өнегелі өмір»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«Өнегелі өмір»</dc:title>
  <dc:creator>User</dc:creator>
  <cp:lastModifiedBy>User</cp:lastModifiedBy>
  <cp:revision>7</cp:revision>
  <dcterms:created xsi:type="dcterms:W3CDTF">2020-01-25T06:31:02Z</dcterms:created>
  <dcterms:modified xsi:type="dcterms:W3CDTF">2020-01-25T07:03:07Z</dcterms:modified>
</cp:coreProperties>
</file>