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748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98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9559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5133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40223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3064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3305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390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032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413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535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11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296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098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53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822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43075-4F8C-478B-8C11-B89771009553}" type="datetimeFigureOut">
              <a:rPr lang="ru-RU" smtClean="0"/>
              <a:t>25.01.2020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FD34D5-C8BD-4E66-921F-5FA3C35B7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220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>
                <a:solidFill>
                  <a:schemeClr val="accent2">
                    <a:lumMod val="75000"/>
                  </a:schemeClr>
                </a:solidFill>
              </a:rPr>
              <a:t>Проект «</a:t>
            </a:r>
            <a:r>
              <a:rPr lang="kk-KZ" sz="5400" dirty="0">
                <a:solidFill>
                  <a:schemeClr val="accent2">
                    <a:lumMod val="75000"/>
                  </a:schemeClr>
                </a:solidFill>
              </a:rPr>
              <a:t>Өнегелі өмір</a:t>
            </a:r>
            <a:r>
              <a:rPr lang="ru-RU" sz="5400" dirty="0">
                <a:solidFill>
                  <a:schemeClr val="accent2">
                    <a:lumMod val="75000"/>
                  </a:schemeClr>
                </a:solidFill>
              </a:rPr>
              <a:t>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b="1" i="1" dirty="0">
                <a:solidFill>
                  <a:schemeClr val="tx1"/>
                </a:solidFill>
              </a:rPr>
              <a:t>5</a:t>
            </a:r>
            <a:r>
              <a:rPr lang="ru-RU" b="1" i="1" dirty="0" smtClean="0">
                <a:solidFill>
                  <a:schemeClr val="tx1"/>
                </a:solidFill>
              </a:rPr>
              <a:t> декабря </a:t>
            </a:r>
            <a:r>
              <a:rPr lang="ru-RU" b="1" i="1" dirty="0">
                <a:solidFill>
                  <a:schemeClr val="tx1"/>
                </a:solidFill>
              </a:rPr>
              <a:t>2019 года в КГУ ОШ № 37  в рамках проекта «</a:t>
            </a:r>
            <a:r>
              <a:rPr lang="ru-RU" b="1" i="1" dirty="0" err="1">
                <a:solidFill>
                  <a:schemeClr val="tx1"/>
                </a:solidFill>
              </a:rPr>
              <a:t>Өнегелі</a:t>
            </a:r>
            <a:r>
              <a:rPr lang="ru-RU" b="1" i="1" dirty="0">
                <a:solidFill>
                  <a:schemeClr val="tx1"/>
                </a:solidFill>
              </a:rPr>
              <a:t>  </a:t>
            </a:r>
            <a:r>
              <a:rPr lang="ru-RU" b="1" i="1" dirty="0" err="1">
                <a:solidFill>
                  <a:schemeClr val="tx1"/>
                </a:solidFill>
              </a:rPr>
              <a:t>өмір</a:t>
            </a:r>
            <a:r>
              <a:rPr lang="ru-RU" b="1" i="1" dirty="0">
                <a:solidFill>
                  <a:schemeClr val="tx1"/>
                </a:solidFill>
              </a:rPr>
              <a:t>»  состоялась встреча  учащихся   </a:t>
            </a:r>
            <a:r>
              <a:rPr lang="ru-RU" b="1" i="1" dirty="0" smtClean="0">
                <a:solidFill>
                  <a:schemeClr val="tx1"/>
                </a:solidFill>
              </a:rPr>
              <a:t>4-5 </a:t>
            </a:r>
            <a:r>
              <a:rPr lang="ru-RU" b="1" i="1" dirty="0">
                <a:solidFill>
                  <a:schemeClr val="tx1"/>
                </a:solidFill>
              </a:rPr>
              <a:t>класса с </a:t>
            </a:r>
            <a:r>
              <a:rPr lang="ru-RU" b="1" i="1" dirty="0" smtClean="0">
                <a:solidFill>
                  <a:schemeClr val="tx1"/>
                </a:solidFill>
              </a:rPr>
              <a:t>Симонян Артемом Николаевичем</a:t>
            </a:r>
            <a:endParaRPr lang="ru-RU" dirty="0">
              <a:solidFill>
                <a:schemeClr val="tx1"/>
              </a:solidFill>
            </a:endParaRPr>
          </a:p>
          <a:p>
            <a:pPr fontAlgn="base"/>
            <a:r>
              <a:rPr lang="ru-RU" b="1" i="1" dirty="0" smtClean="0">
                <a:solidFill>
                  <a:schemeClr val="tx1"/>
                </a:solidFill>
              </a:rPr>
              <a:t>Симонян А.Н.- мастер спорта по шахматам, молодой предприниматель. </a:t>
            </a:r>
          </a:p>
          <a:p>
            <a:pPr fontAlgn="base"/>
            <a:r>
              <a:rPr lang="ru-RU" b="1" i="1" dirty="0">
                <a:solidFill>
                  <a:schemeClr val="tx1"/>
                </a:solidFill>
              </a:rPr>
              <a:t> В ходе встречи   </a:t>
            </a:r>
            <a:r>
              <a:rPr lang="ru-RU" b="1" i="1" dirty="0" smtClean="0">
                <a:solidFill>
                  <a:schemeClr val="tx1"/>
                </a:solidFill>
              </a:rPr>
              <a:t>состоялся мини турнир по шахматам. Встреча прошла в дружеской обстановке. Гость ответил на вопросы о том, как его увлечение шахматами помогло ему в жизни, о ярких встречах. </a:t>
            </a:r>
            <a:endParaRPr lang="ru-RU" dirty="0">
              <a:solidFill>
                <a:schemeClr val="tx1"/>
              </a:solidFill>
            </a:endParaRPr>
          </a:p>
          <a:p>
            <a:pPr fontAlgn="base"/>
            <a:r>
              <a:rPr lang="ru-RU" b="1" i="1" dirty="0">
                <a:solidFill>
                  <a:schemeClr val="tx1"/>
                </a:solidFill>
              </a:rPr>
              <a:t>  </a:t>
            </a:r>
            <a:r>
              <a:rPr lang="ru-RU" b="1" i="1" dirty="0" smtClean="0">
                <a:solidFill>
                  <a:schemeClr val="tx1"/>
                </a:solidFill>
              </a:rPr>
              <a:t>Симонян А.Н. рассказал школьникам о том, как важно идти вперед, ставить цели и достигать их.</a:t>
            </a:r>
            <a:r>
              <a:rPr lang="ru-RU" b="1" i="1" dirty="0">
                <a:solidFill>
                  <a:schemeClr val="tx1"/>
                </a:solidFill>
              </a:rPr>
              <a:t>   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113277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14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Аспект</vt:lpstr>
      <vt:lpstr>Проект «Өнегелі өмір»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«Өнегелі өмір»</dc:title>
  <dc:creator>User</dc:creator>
  <cp:lastModifiedBy>User</cp:lastModifiedBy>
  <cp:revision>7</cp:revision>
  <dcterms:created xsi:type="dcterms:W3CDTF">2020-01-25T06:31:02Z</dcterms:created>
  <dcterms:modified xsi:type="dcterms:W3CDTF">2020-01-25T07:03:21Z</dcterms:modified>
</cp:coreProperties>
</file>