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593" t="19888" r="24745" b="20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2019-01-14T07:13:46Z</dcterms:modified>
</cp:coreProperties>
</file>