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8938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785926"/>
            <a:ext cx="6400800" cy="2857520"/>
          </a:xfrm>
        </p:spPr>
        <p:txBody>
          <a:bodyPr>
            <a:normAutofit fontScale="70000" lnSpcReduction="20000"/>
          </a:bodyPr>
          <a:lstStyle/>
          <a:p>
            <a:r>
              <a:rPr lang="kk-KZ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алушылардың үлгеріміне ағымдық бақылау, аралық және қорытынды аттестаттау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өткізудің үлгілік ережелерін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бекіту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kk-KZ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”</a:t>
            </a:r>
            <a:endParaRPr lang="ru-RU" b="1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Қазақстан Республикасы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ғылым министрінің 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2008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жылғы 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наурыздағы 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№ 125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бұйрығына өзгеріс енгізу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8938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714354"/>
          <a:ext cx="8358244" cy="552644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0066"/>
                <a:gridCol w="2071700"/>
                <a:gridCol w="2000264"/>
                <a:gridCol w="1428760"/>
                <a:gridCol w="1143008"/>
                <a:gridCol w="1214446"/>
              </a:tblGrid>
              <a:tr h="542929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Химия 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– 12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13 - 38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39 -48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49 - 60 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929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Биология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– 12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13 - 38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39 -48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49 - 60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929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– 12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13 - 38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39 -48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49 - 60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929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Дүниежүзі тарихы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– 12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13 - 38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39 -48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49 - 60 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929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Орыс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әдебиеті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– 12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13 - 38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39 -48  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49 - 60 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929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Қазақ әдебиеті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– 12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13 - 38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39 -48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49 - 60 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929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Ағылшын тілі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 – 8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– 26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– 32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33 - 40 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929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Француз </a:t>
                      </a:r>
                      <a:r>
                        <a:rPr lang="ru-RU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тілі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– 8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– 26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– 32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 – 40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929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Неміс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тілі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– 8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– 26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– 32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33 - 40 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929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– 6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– 13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– 20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– 27 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8938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928670"/>
            <a:ext cx="7286676" cy="428628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5-11 (12)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сыныптардың білім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алушыларының пәндер бойынша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қорытынды бағасы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тоқсандық, жылдық және емтихан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бағаларының негізінде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қойылады.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Тоқсандық, жартыжылдық, жылдық және қорытынды бағаларды қайта қарауға рұқсат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етілмейді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8938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7500990" cy="378621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1-8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(9), 10 (11)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сыныптардың білім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алушыларына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қорытынды аттестаттау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қарастырылмайды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Қорытынды аттестаттауға Қазақстан Республикасы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Үкіметінің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2012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жылғы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тамыздағы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1080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қаулысымен бекітілген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берудің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беру)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жалпыға міндетті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беру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стандартының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бұдан әрі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МЖМБС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талаптарына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сәйкес үлгілік жалпы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бағдарламаларын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меңгерген 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 (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10), 11 (12)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сыныптардың білім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алушылары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жіберіледі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8938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142984"/>
            <a:ext cx="7715304" cy="3929090"/>
          </a:xfrm>
        </p:spPr>
        <p:txBody>
          <a:bodyPr>
            <a:normAutofit fontScale="47500" lnSpcReduction="20000"/>
          </a:bodyPr>
          <a:lstStyle/>
          <a:p>
            <a:r>
              <a:rPr lang="ru-RU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(12) </a:t>
            </a:r>
            <a:r>
              <a:rPr lang="ru-RU" sz="5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алушыларын</a:t>
            </a:r>
            <a:r>
              <a:rPr lang="ru-RU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қорытынды аттестаттау</a:t>
            </a:r>
            <a:r>
              <a:rPr lang="ru-RU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мынадай</a:t>
            </a:r>
            <a:r>
              <a:rPr lang="ru-RU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нысандарда</a:t>
            </a:r>
            <a:r>
              <a:rPr lang="ru-RU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өткізіледі</a:t>
            </a:r>
            <a:r>
              <a:rPr lang="ru-RU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1)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 әдебиетінен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оқыту тілі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эссе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нысанында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4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алгебра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бастамалары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пәнінен жазбаша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4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Қазақстан тарихынан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ауызша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4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өзбек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ұйғыр және тәжік тілдерінде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оқытатын мектептерде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 тілінен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 қазақ тілінде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оқытатын мектептерде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тілінен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тестілеу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 </a:t>
            </a:r>
          </a:p>
          <a:p>
            <a:pPr algn="l"/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таңдау бойынша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пәннен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(физика, химия, биология, география, геометрия,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дүниежүзі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тарихы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әдебиет, шетел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(ағылшын,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француз,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неміс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информатика)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тестілеу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8938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714356"/>
            <a:ext cx="7500990" cy="4214842"/>
          </a:xfrm>
        </p:spPr>
        <p:txBody>
          <a:bodyPr>
            <a:normAutofit lnSpcReduction="10000"/>
          </a:bodyPr>
          <a:lstStyle/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(12)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сыныпта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эссе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жазуға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астрономиялық сағат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алгебра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бастамаларына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астрономиялық сағат бөлінеді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аттестатқа қосымшаға енгізілетін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оқыған пәндерден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бағалары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«5»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болған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(12)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бітірушілеріне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№ 39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бұйрықпен бекітілген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нысанға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сәйкес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үздік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аттестат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беріледі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8938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285860"/>
            <a:ext cx="7500990" cy="314327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Қорытынды аттестаттаудың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нәтижесі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пәннен қанағаттанарлықсыз баға алған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 (10)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(12)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сыныптардың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алушылары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мектепте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пәндері бойынша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нысанында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қайта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қорытынды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аттестаттаудан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өтуге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жіберіледі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8938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714356"/>
            <a:ext cx="8358246" cy="314327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Мектептердің барлық сыныптарындағы жазбаша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жұмыстары жергілікті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уақытпен таңертеңгі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сағат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00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минутта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басталады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жағдайларда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ереженің тармақтарын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сақтау үшін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мектепте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алушылардың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саны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көп болғанда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емтихандарды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2-3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лекпен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өткізуге жол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беріледі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Эссе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тақырыптары салынған пакеттер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алушылардың және мектептің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Комиссия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мүшелерінің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қатысуымен емтиханның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басталуына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 минут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қалғанда ашылады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8938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714356"/>
            <a:ext cx="8358246" cy="450059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Тестілеу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МЖМБС-ға сәйкес «Ұлттық тестілеу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орталығы» республикалық мемлекеттік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қазыналық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кәсіпорны (бұдан әрі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ҰТО)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әзірлеген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тапсырмаларының көмегімен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Ереженің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18-тармағының 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тармақшаларында көрсетілген оқу пәндері шегінде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өткізіледі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(12)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сыныпта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тестілеуге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 пән бойынша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80 минут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бөлінеді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нәтижелерін тексеруді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жанынан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қалыптастырылған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Комиссия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күні өздеріне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ұсынылған дұрыс жауаптар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кодына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сәйкес мектепте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жүзеге асырады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Тестілеуге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қатысушылардың жалпы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деректер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базасын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қалыптастыруды ағымдағы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жылғы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1-30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наурыз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аралығында бағдарламалық қамтамасыз ету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көмегімен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ҰТО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жүзеге асырады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алушылар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деректерді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ҰТО-ға оның филиалдары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арқылы жолдайды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89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571480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Тестілеу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балдарын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аттестаттың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бағаларына ауыстыру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шкаласы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1785926"/>
          <a:ext cx="8358244" cy="38738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28626"/>
                <a:gridCol w="2143140"/>
                <a:gridCol w="2000264"/>
                <a:gridCol w="1428760"/>
                <a:gridCol w="1143008"/>
                <a:gridCol w="1214446"/>
              </a:tblGrid>
              <a:tr h="732240"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</a:p>
                    <a:p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р/с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Пәні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(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қанағаттанар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лықсыз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(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қанағат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танарлық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 (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жақсы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(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өте жақсы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2240"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Орыс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өзбек, ұйғыр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және тәжік тілінде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оқытатын мектептер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үшін қазақ тілі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– 8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– 26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– 32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33 - 40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2240"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Қазақ тілінде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оқытатын мектептер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үшін орыс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тілі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– 8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– 26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– 32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33 - 40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2240"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Геометрия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– 12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13 - 38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39 -48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49 - 60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2240"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Физика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– 12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13 - 38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39 -48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49 - 60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782</Words>
  <PresentationFormat>Экран (4:3)</PresentationFormat>
  <Paragraphs>140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Интерактивная доска </cp:lastModifiedBy>
  <cp:revision>16</cp:revision>
  <dcterms:modified xsi:type="dcterms:W3CDTF">2017-01-10T09:23:31Z</dcterms:modified>
</cp:coreProperties>
</file>