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1" y="285728"/>
            <a:ext cx="8089999" cy="54292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28860" y="5857892"/>
            <a:ext cx="5035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Библиотечный урок. Знакомство с библиотекой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40318_1516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0"/>
            <a:ext cx="812800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4678" y="6215082"/>
            <a:ext cx="2841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Светлый праздник НАУРЫЗ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400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0"/>
            <a:ext cx="7715272" cy="57864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8926" y="6000768"/>
            <a:ext cx="340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Экскурсия в библиотеку им.Абая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400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0"/>
            <a:ext cx="8429652" cy="63222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85918" y="6286520"/>
            <a:ext cx="6131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Библиотечный урок. Знакомство с библиотечным каталогом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F26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0"/>
            <a:ext cx="8358214" cy="62686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71736" y="6286520"/>
            <a:ext cx="3637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Путешествие по книжной выставке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4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0"/>
            <a:ext cx="8072462" cy="60543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8926" y="6357958"/>
            <a:ext cx="3351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День независимости Казахстана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8335409" cy="56436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4678" y="6215082"/>
            <a:ext cx="328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Санитарный день в библиотеке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ероприятие 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0"/>
            <a:ext cx="7715272" cy="57864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86182" y="6000768"/>
            <a:ext cx="2137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Библиотечный урок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ероприятие 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0"/>
            <a:ext cx="7786710" cy="58400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4678" y="6072206"/>
            <a:ext cx="3007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Тест «Что такое Патриотизм»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ероприятие 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0"/>
            <a:ext cx="7929586" cy="59471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29058" y="6143644"/>
            <a:ext cx="1688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Обзор новинок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F26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42852"/>
            <a:ext cx="8001023" cy="60007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14744" y="6286520"/>
            <a:ext cx="1683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Урок Мужества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F20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0"/>
            <a:ext cx="7786710" cy="58400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4678" y="6072206"/>
            <a:ext cx="3334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Награждение лучших читателей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F2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0"/>
            <a:ext cx="7905773" cy="59293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3108" y="6215082"/>
            <a:ext cx="5141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Конкурс чтецов посвященный 80летию Караганды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51</Words>
  <PresentationFormat>Экран (4:3)</PresentationFormat>
  <Paragraphs>13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Тамара</dc:creator>
  <cp:lastModifiedBy>Тамара</cp:lastModifiedBy>
  <cp:revision>2</cp:revision>
  <dcterms:created xsi:type="dcterms:W3CDTF">2015-05-12T09:24:27Z</dcterms:created>
  <dcterms:modified xsi:type="dcterms:W3CDTF">2015-05-12T09:43:03Z</dcterms:modified>
</cp:coreProperties>
</file>