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38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16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822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888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753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06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392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83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914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39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54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38001-FAE4-4C54-9DBC-4A90E4DB7BC1}" type="datetimeFigureOut">
              <a:rPr lang="ru-RU" smtClean="0"/>
              <a:t>12.05.2015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2E833-8F1E-46E7-B264-78F0A25B31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603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user\Desktop\скан\2015-04-04\сканировать 1000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34" t="2052"/>
          <a:stretch>
            <a:fillRect/>
          </a:stretch>
        </p:blipFill>
        <p:spPr bwMode="auto">
          <a:xfrm>
            <a:off x="1979712" y="188640"/>
            <a:ext cx="4516438" cy="633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8902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2015-05-12T05:08:13Z</dcterms:created>
  <dcterms:modified xsi:type="dcterms:W3CDTF">2015-05-12T05:12:53Z</dcterms:modified>
</cp:coreProperties>
</file>