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8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6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2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8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5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6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9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4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9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4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грамоты 1.04.2015\2015-01-27\Сканировать1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139" r="227" b="-139"/>
          <a:stretch>
            <a:fillRect/>
          </a:stretch>
        </p:blipFill>
        <p:spPr bwMode="auto">
          <a:xfrm>
            <a:off x="2843808" y="333778"/>
            <a:ext cx="4500563" cy="614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90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2015-05-12T05:08:13Z</dcterms:created>
  <dcterms:modified xsi:type="dcterms:W3CDTF">2015-05-12T05:08:47Z</dcterms:modified>
</cp:coreProperties>
</file>