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1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38001-FAE4-4C54-9DBC-4A90E4DB7BC1}" type="datetimeFigureOut">
              <a:rPr lang="ru-RU" smtClean="0"/>
              <a:t>12.05.2015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E833-8F1E-46E7-B264-78F0A25B31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1380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38001-FAE4-4C54-9DBC-4A90E4DB7BC1}" type="datetimeFigureOut">
              <a:rPr lang="ru-RU" smtClean="0"/>
              <a:t>12.05.2015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E833-8F1E-46E7-B264-78F0A25B31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3160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38001-FAE4-4C54-9DBC-4A90E4DB7BC1}" type="datetimeFigureOut">
              <a:rPr lang="ru-RU" smtClean="0"/>
              <a:t>12.05.2015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E833-8F1E-46E7-B264-78F0A25B31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5822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38001-FAE4-4C54-9DBC-4A90E4DB7BC1}" type="datetimeFigureOut">
              <a:rPr lang="ru-RU" smtClean="0"/>
              <a:t>12.05.2015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E833-8F1E-46E7-B264-78F0A25B31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1888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38001-FAE4-4C54-9DBC-4A90E4DB7BC1}" type="datetimeFigureOut">
              <a:rPr lang="ru-RU" smtClean="0"/>
              <a:t>12.05.2015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E833-8F1E-46E7-B264-78F0A25B31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75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38001-FAE4-4C54-9DBC-4A90E4DB7BC1}" type="datetimeFigureOut">
              <a:rPr lang="ru-RU" smtClean="0"/>
              <a:t>12.05.2015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E833-8F1E-46E7-B264-78F0A25B31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8066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38001-FAE4-4C54-9DBC-4A90E4DB7BC1}" type="datetimeFigureOut">
              <a:rPr lang="ru-RU" smtClean="0"/>
              <a:t>12.05.2015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E833-8F1E-46E7-B264-78F0A25B31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392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38001-FAE4-4C54-9DBC-4A90E4DB7BC1}" type="datetimeFigureOut">
              <a:rPr lang="ru-RU" smtClean="0"/>
              <a:t>12.05.2015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E833-8F1E-46E7-B264-78F0A25B31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983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38001-FAE4-4C54-9DBC-4A90E4DB7BC1}" type="datetimeFigureOut">
              <a:rPr lang="ru-RU" smtClean="0"/>
              <a:t>12.05.2015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E833-8F1E-46E7-B264-78F0A25B31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9146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38001-FAE4-4C54-9DBC-4A90E4DB7BC1}" type="datetimeFigureOut">
              <a:rPr lang="ru-RU" smtClean="0"/>
              <a:t>12.05.2015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E833-8F1E-46E7-B264-78F0A25B31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4395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38001-FAE4-4C54-9DBC-4A90E4DB7BC1}" type="datetimeFigureOut">
              <a:rPr lang="ru-RU" smtClean="0"/>
              <a:t>12.05.2015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E833-8F1E-46E7-B264-78F0A25B31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554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38001-FAE4-4C54-9DBC-4A90E4DB7BC1}" type="datetimeFigureOut">
              <a:rPr lang="ru-RU" smtClean="0"/>
              <a:t>12.05.2015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2E833-8F1E-46E7-B264-78F0A25B31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603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esktop\грамоты 1.04.2015\2015-01-27\Сканировать100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3" t="139" r="227" b="-139"/>
          <a:stretch>
            <a:fillRect/>
          </a:stretch>
        </p:blipFill>
        <p:spPr bwMode="auto">
          <a:xfrm>
            <a:off x="2843808" y="333778"/>
            <a:ext cx="4500563" cy="6142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8902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</cp:revision>
  <dcterms:created xsi:type="dcterms:W3CDTF">2015-05-12T05:08:13Z</dcterms:created>
  <dcterms:modified xsi:type="dcterms:W3CDTF">2015-05-12T05:08:47Z</dcterms:modified>
</cp:coreProperties>
</file>