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E022-6818-4DD1-84AB-C7F4CFC41047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F8FA-583F-4245-9F30-63AB0B18D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48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E022-6818-4DD1-84AB-C7F4CFC41047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F8FA-583F-4245-9F30-63AB0B18D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4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E022-6818-4DD1-84AB-C7F4CFC41047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F8FA-583F-4245-9F30-63AB0B18D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81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E022-6818-4DD1-84AB-C7F4CFC41047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F8FA-583F-4245-9F30-63AB0B18D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98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E022-6818-4DD1-84AB-C7F4CFC41047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F8FA-583F-4245-9F30-63AB0B18D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24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E022-6818-4DD1-84AB-C7F4CFC41047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F8FA-583F-4245-9F30-63AB0B18D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66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E022-6818-4DD1-84AB-C7F4CFC41047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F8FA-583F-4245-9F30-63AB0B18D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93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E022-6818-4DD1-84AB-C7F4CFC41047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F8FA-583F-4245-9F30-63AB0B18D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72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E022-6818-4DD1-84AB-C7F4CFC41047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F8FA-583F-4245-9F30-63AB0B18D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84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E022-6818-4DD1-84AB-C7F4CFC41047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F8FA-583F-4245-9F30-63AB0B18D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95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E022-6818-4DD1-84AB-C7F4CFC41047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F8FA-583F-4245-9F30-63AB0B18D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12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E022-6818-4DD1-84AB-C7F4CFC41047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1F8FA-583F-4245-9F30-63AB0B18D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20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F:\ \фон\246785-df972393d4ba5da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64685" y="285729"/>
            <a:ext cx="47923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ln w="11430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Абай</a:t>
            </a:r>
            <a:r>
              <a:rPr lang="kk-KZ" sz="3600" b="1" dirty="0">
                <a:ln w="11430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лаңдар, балалар!</a:t>
            </a:r>
            <a:endParaRPr lang="ru-RU" sz="3600" b="1" dirty="0">
              <a:ln w="11430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админ\Desktop\Новая папка (2)\20140429_1701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634" y="1000108"/>
            <a:ext cx="2689431" cy="2286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8" descr="C:\Users\админ\Desktop\Новая папка (2)\20140429_170022.jpg"/>
          <p:cNvPicPr>
            <a:picLocks noChangeAspect="1" noChangeArrowheads="1"/>
          </p:cNvPicPr>
          <p:nvPr/>
        </p:nvPicPr>
        <p:blipFill>
          <a:blip r:embed="rId4" cstate="print">
            <a:lum contrast="40000"/>
          </a:blip>
          <a:srcRect l="2181" t="9866" b="5815"/>
          <a:stretch>
            <a:fillRect/>
          </a:stretch>
        </p:blipFill>
        <p:spPr bwMode="auto">
          <a:xfrm rot="5400000">
            <a:off x="4008044" y="1476382"/>
            <a:ext cx="3353656" cy="23439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6" descr="C:\Users\админ\Desktop\Новая папка (2)\20140429_170009.jpg"/>
          <p:cNvPicPr>
            <a:picLocks noChangeAspect="1" noChangeArrowheads="1"/>
          </p:cNvPicPr>
          <p:nvPr/>
        </p:nvPicPr>
        <p:blipFill>
          <a:blip r:embed="rId5" cstate="print"/>
          <a:srcRect t="5714" r="5591" b="5714"/>
          <a:stretch>
            <a:fillRect/>
          </a:stretch>
        </p:blipFill>
        <p:spPr bwMode="auto">
          <a:xfrm>
            <a:off x="9085857" y="1085833"/>
            <a:ext cx="2928958" cy="23431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4" descr="C:\Users\админ\Desktop\Новая папка (2)\20140429_17005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96" y="4085052"/>
            <a:ext cx="2643206" cy="26432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7" descr="C:\Users\админ\Desktop\Новая папка (2)\20140429_16595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56473" y="4250537"/>
            <a:ext cx="2941594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271" y="4662152"/>
            <a:ext cx="3784115" cy="200313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775" y="2863512"/>
            <a:ext cx="3372309" cy="21296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339" y="1844614"/>
            <a:ext cx="1915413" cy="262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58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</cp:revision>
  <dcterms:created xsi:type="dcterms:W3CDTF">2014-09-12T03:43:30Z</dcterms:created>
  <dcterms:modified xsi:type="dcterms:W3CDTF">2014-09-12T03:57:46Z</dcterms:modified>
</cp:coreProperties>
</file>