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503A5-F809-4BF0-9289-00E880EBB080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84AEB-BBC8-43F5-8258-566C48E8A7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727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84AEB-BBC8-43F5-8258-566C48E8A7E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91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813F0A-1DE7-4010-8223-47E392B162A1}" type="datetimeFigureOut">
              <a:rPr lang="ru-RU" smtClean="0"/>
              <a:t>23.12.2013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F4A43-607A-4C47-8D5C-8DC5F967743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Олимпиада по английскому языку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Учащиеся не плохо справились</a:t>
            </a:r>
          </a:p>
          <a:p>
            <a:r>
              <a:rPr lang="ru-RU" sz="3600" dirty="0"/>
              <a:t>с</a:t>
            </a:r>
            <a:r>
              <a:rPr lang="ru-RU" sz="3600" dirty="0" smtClean="0"/>
              <a:t> заданиями</a:t>
            </a:r>
          </a:p>
          <a:p>
            <a:endParaRPr lang="ru-RU" sz="3600" dirty="0"/>
          </a:p>
          <a:p>
            <a:r>
              <a:rPr lang="ru-RU" sz="3600" dirty="0" err="1" smtClean="0"/>
              <a:t>Фарахов</a:t>
            </a:r>
            <a:r>
              <a:rPr lang="ru-RU" sz="3600" dirty="0" smtClean="0"/>
              <a:t> Эрик набрал 36.4 балла</a:t>
            </a:r>
          </a:p>
          <a:p>
            <a:r>
              <a:rPr lang="ru-RU" sz="3600" dirty="0" smtClean="0"/>
              <a:t>Маликов </a:t>
            </a:r>
            <a:r>
              <a:rPr lang="ru-RU" sz="3600" dirty="0" err="1" smtClean="0"/>
              <a:t>Нурлан</a:t>
            </a:r>
            <a:r>
              <a:rPr lang="ru-RU" sz="3600" dirty="0" smtClean="0"/>
              <a:t> 31 балл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17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1) необходимость планирования и организации работы по целенаправленной подготовке учащихся к выполнению заданий повышенного и олимпиадного уровней</a:t>
            </a:r>
          </a:p>
          <a:p>
            <a:r>
              <a:rPr lang="ru-RU" sz="2800" dirty="0" smtClean="0"/>
              <a:t>2) необходимость проведения тематического заседания МО по обсуждению результатов проведения школьного тура олимпиады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Организаторам и ответственным за олимпиаду следует обратить внимание: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10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3) заинтересованность и ответственность учителей-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редметников в проведении предметных олимпиад</a:t>
            </a:r>
          </a:p>
          <a:p>
            <a:r>
              <a:rPr lang="ru-RU" sz="2800" dirty="0" smtClean="0"/>
              <a:t>4) создание материальной  и технической базы</a:t>
            </a:r>
          </a:p>
          <a:p>
            <a:pPr marL="0" indent="0">
              <a:buNone/>
            </a:pPr>
            <a:r>
              <a:rPr lang="ru-RU" sz="2800" dirty="0"/>
              <a:t>у</a:t>
            </a:r>
            <a:r>
              <a:rPr lang="ru-RU" sz="2800" dirty="0" smtClean="0"/>
              <a:t>чителям- предметникам осуществляющим</a:t>
            </a:r>
          </a:p>
          <a:p>
            <a:pPr marL="0" indent="0">
              <a:buNone/>
            </a:pPr>
            <a:r>
              <a:rPr lang="ru-RU" sz="2800" dirty="0"/>
              <a:t>п</a:t>
            </a:r>
            <a:r>
              <a:rPr lang="ru-RU" sz="2800" dirty="0" smtClean="0"/>
              <a:t>одготовку учеников к столь серьёзным испытаниям на знание отдельного предмета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47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1) Повышение интереса школьников к изучению английского языка</a:t>
            </a:r>
          </a:p>
          <a:p>
            <a:r>
              <a:rPr lang="ru-RU" sz="2800" dirty="0" smtClean="0"/>
              <a:t>2)Активизация внеклассной и внешкольной работы с  учащимися по английскому языку</a:t>
            </a:r>
          </a:p>
          <a:p>
            <a:r>
              <a:rPr lang="ru-RU" sz="2800" dirty="0" smtClean="0"/>
              <a:t>3) Создание оптимальных условий для одаренных школьников, имеющих высокий уровень знаний по английскому языку и способных творчески их использовать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 олимпиады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084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ru-RU" sz="4400" dirty="0" smtClean="0"/>
              <a:t>Любой конкурс любое соревнование является проверкой того, на что же ты способен</a:t>
            </a:r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1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1 тур в школе</a:t>
            </a:r>
          </a:p>
          <a:p>
            <a:r>
              <a:rPr lang="ru-RU" sz="3600" dirty="0" smtClean="0"/>
              <a:t>2 тур в школе</a:t>
            </a:r>
          </a:p>
          <a:p>
            <a:r>
              <a:rPr lang="ru-RU" sz="3600" dirty="0" smtClean="0"/>
              <a:t>3 тур в СОШ№81</a:t>
            </a:r>
          </a:p>
          <a:p>
            <a:r>
              <a:rPr lang="ru-RU" sz="3600" dirty="0" smtClean="0"/>
              <a:t>4 тур в СОШ № 81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Олимпиада проходила в 4 туру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01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Подготовлены ГОР О.О.</a:t>
            </a:r>
          </a:p>
          <a:p>
            <a:r>
              <a:rPr lang="ru-RU" dirty="0" smtClean="0"/>
              <a:t>Отличались очень высокой сложностью</a:t>
            </a:r>
          </a:p>
          <a:p>
            <a:r>
              <a:rPr lang="ru-RU" dirty="0" smtClean="0"/>
              <a:t>И большим объёмом</a:t>
            </a:r>
          </a:p>
          <a:p>
            <a:r>
              <a:rPr lang="ru-RU" dirty="0" smtClean="0"/>
              <a:t>Состояли из проверки: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лесики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граматики</a:t>
            </a:r>
            <a:endParaRPr lang="ru-RU" dirty="0" smtClean="0"/>
          </a:p>
          <a:p>
            <a:r>
              <a:rPr lang="ru-RU" dirty="0" smtClean="0"/>
              <a:t>3)перевод</a:t>
            </a:r>
          </a:p>
          <a:p>
            <a:r>
              <a:rPr lang="ru-RU" dirty="0" smtClean="0"/>
              <a:t>4) знание нескольких дефиниций слова</a:t>
            </a:r>
          </a:p>
          <a:p>
            <a:r>
              <a:rPr lang="ru-RU" dirty="0" smtClean="0"/>
              <a:t>5) логического и критического мышления учащихся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для 8-11 классов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87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Не один из претендентов не выдержал регламент</a:t>
            </a:r>
          </a:p>
          <a:p>
            <a:r>
              <a:rPr lang="ru-RU" sz="3200" dirty="0" smtClean="0"/>
              <a:t>Времени</a:t>
            </a:r>
          </a:p>
          <a:p>
            <a:r>
              <a:rPr lang="ru-RU" sz="3200" dirty="0" smtClean="0"/>
              <a:t>После 1 тура в школе следующие учащиеся</a:t>
            </a:r>
          </a:p>
          <a:p>
            <a:r>
              <a:rPr lang="ru-RU" sz="3200" dirty="0" smtClean="0"/>
              <a:t>Вышли на 2 тур с следующими результатами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школе принимало участие 6 претендентов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5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1) Маликов </a:t>
            </a:r>
            <a:r>
              <a:rPr lang="ru-RU" sz="3200" dirty="0" err="1" smtClean="0"/>
              <a:t>Нурлан</a:t>
            </a:r>
            <a:r>
              <a:rPr lang="ru-RU" sz="3200" dirty="0" smtClean="0"/>
              <a:t> ученик 10 класса 1 место</a:t>
            </a:r>
          </a:p>
          <a:p>
            <a:r>
              <a:rPr lang="ru-RU" sz="3200" dirty="0" smtClean="0"/>
              <a:t>2) </a:t>
            </a:r>
            <a:r>
              <a:rPr lang="ru-RU" sz="3200" dirty="0" err="1" smtClean="0"/>
              <a:t>Фарахов</a:t>
            </a:r>
            <a:r>
              <a:rPr lang="ru-RU" sz="3200" dirty="0" smtClean="0"/>
              <a:t> Эрик ученик 9 В класса 1 место</a:t>
            </a:r>
          </a:p>
          <a:p>
            <a:r>
              <a:rPr lang="ru-RU" sz="3200" dirty="0" smtClean="0"/>
              <a:t>3) </a:t>
            </a:r>
            <a:r>
              <a:rPr lang="ru-RU" sz="3200" dirty="0" err="1" smtClean="0"/>
              <a:t>Маграмова</a:t>
            </a:r>
            <a:r>
              <a:rPr lang="ru-RU" sz="3200" dirty="0" smtClean="0"/>
              <a:t> Аида 11 А класс 3 место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второй тур вышли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45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Жесточайший цейтнот, когда ты должен достигнуть максимальных результатов в весьма и весьма</a:t>
            </a:r>
          </a:p>
          <a:p>
            <a:r>
              <a:rPr lang="ru-RU" sz="4000" dirty="0"/>
              <a:t>с</a:t>
            </a:r>
            <a:r>
              <a:rPr lang="ru-RU" sz="4000" dirty="0" smtClean="0"/>
              <a:t>жатые сроки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944216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</a:rPr>
              <a:t>Олимпиада по английскому языку</a:t>
            </a:r>
            <a:endParaRPr lang="ru-RU" sz="66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34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Фарахова</a:t>
            </a:r>
            <a:r>
              <a:rPr lang="ru-RU" sz="4000" dirty="0" smtClean="0"/>
              <a:t> Эрика  ученика 9 В класса</a:t>
            </a:r>
          </a:p>
          <a:p>
            <a:r>
              <a:rPr lang="ru-RU" sz="4000" dirty="0" smtClean="0"/>
              <a:t>Маликова </a:t>
            </a:r>
            <a:r>
              <a:rPr lang="ru-RU" sz="4000" dirty="0" err="1" smtClean="0"/>
              <a:t>Нурлана</a:t>
            </a:r>
            <a:r>
              <a:rPr lang="ru-RU" sz="4000" dirty="0" smtClean="0"/>
              <a:t>  ученика 10 класса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15456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Посовещавшись учителя английского языка решили повести на 3 городской тур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313</Words>
  <Application>Microsoft Office PowerPoint</Application>
  <PresentationFormat>Экран (4:3)</PresentationFormat>
  <Paragraphs>51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Олимпиада по английскому языку</vt:lpstr>
      <vt:lpstr>Основные задачи олимпиады</vt:lpstr>
      <vt:lpstr>Презентация PowerPoint</vt:lpstr>
      <vt:lpstr>Олимпиада проходила в 4 туру</vt:lpstr>
      <vt:lpstr>Задания для 8-11 классов</vt:lpstr>
      <vt:lpstr>В школе принимало участие 6 претендентов</vt:lpstr>
      <vt:lpstr>На второй тур вышли</vt:lpstr>
      <vt:lpstr>Олимпиада по английскому языку</vt:lpstr>
      <vt:lpstr>Посовещавшись учителя английского языка решили повести на 3 городской тур</vt:lpstr>
      <vt:lpstr>Результаты</vt:lpstr>
      <vt:lpstr>Организаторам и ответственным за олимпиаду следует обратить внимание: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по английскому языку</dc:title>
  <dc:creator>user</dc:creator>
  <cp:lastModifiedBy>user</cp:lastModifiedBy>
  <cp:revision>7</cp:revision>
  <dcterms:created xsi:type="dcterms:W3CDTF">2013-12-23T07:43:39Z</dcterms:created>
  <dcterms:modified xsi:type="dcterms:W3CDTF">2013-12-23T08:38:01Z</dcterms:modified>
</cp:coreProperties>
</file>