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4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7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6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4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8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6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0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80528" y="1844824"/>
            <a:ext cx="75612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Победители и призеры </a:t>
            </a:r>
            <a:r>
              <a:rPr lang="en-US" altLang="ru-RU" sz="2400" b="1" i="1" dirty="0"/>
              <a:t>II </a:t>
            </a:r>
            <a:r>
              <a:rPr lang="ru-RU" altLang="ru-RU" sz="2400" b="1" i="1" dirty="0"/>
              <a:t>(городского) этапа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 Республиканской олимпиады школьников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по 15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общеобразовательным предметам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/>
              <a:t>2013-2014 учебного </a:t>
            </a:r>
            <a:r>
              <a:rPr lang="ru-RU" altLang="ru-RU" sz="2400" b="1" i="1" dirty="0" smtClean="0"/>
              <a:t>года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/>
              <a:t>КГУ СОШ №10</a:t>
            </a:r>
            <a:endParaRPr lang="ru-RU" alt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237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полнение шаблона к награждению (городская олимпиада)\CYMERA_20140110_110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35558"/>
            <a:ext cx="2830318" cy="37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КГУ СОШ№10</a:t>
            </a:r>
            <a:b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БИОЛОГИЯ</a:t>
            </a:r>
            <a:endParaRPr lang="ru-RU" altLang="ru-RU" sz="2000" b="1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ru-RU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kk-KZ" altLang="ru-RU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І</a:t>
            </a:r>
            <a:r>
              <a:rPr lang="en-US" altLang="ru-RU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место 11-класс</a:t>
            </a:r>
            <a:endParaRPr lang="uk-UA" altLang="ru-RU" sz="3200" b="1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7588" y="5720669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 err="1" smtClean="0">
                <a:latin typeface="Comic Sans MS" panose="030F0702030302020204" pitchFamily="66" charset="0"/>
              </a:rPr>
              <a:t>Хасенова</a:t>
            </a:r>
            <a:r>
              <a:rPr lang="ru-RU" altLang="ru-RU" sz="2800" b="1" i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b="1" i="1" dirty="0" err="1" smtClean="0">
                <a:latin typeface="Comic Sans MS" panose="030F0702030302020204" pitchFamily="66" charset="0"/>
              </a:rPr>
              <a:t>Саяжан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968979"/>
            <a:ext cx="31710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i="1" dirty="0" err="1" smtClean="0">
                <a:latin typeface="Comic Sans MS" panose="030F0702030302020204" pitchFamily="66" charset="0"/>
              </a:rPr>
              <a:t>Омарова</a:t>
            </a:r>
            <a:r>
              <a:rPr lang="ru-RU" altLang="ru-RU" sz="2400" b="1" i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400" b="1" i="1" dirty="0" err="1" smtClean="0">
                <a:latin typeface="Comic Sans MS" panose="030F0702030302020204" pitchFamily="66" charset="0"/>
              </a:rPr>
              <a:t>Бибигуль</a:t>
            </a:r>
            <a:r>
              <a:rPr lang="ru-RU" altLang="ru-RU" sz="2400" b="1" i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altLang="ru-RU" sz="2400" b="1" i="1" dirty="0" err="1" smtClean="0">
                <a:latin typeface="Comic Sans MS" panose="030F0702030302020204" pitchFamily="66" charset="0"/>
              </a:rPr>
              <a:t>Бектасовна</a:t>
            </a:r>
            <a:endParaRPr lang="ru-RU" sz="2400" dirty="0"/>
          </a:p>
        </p:txBody>
      </p:sp>
      <p:pic>
        <p:nvPicPr>
          <p:cNvPr id="8" name="Picture 2" descr="C:\Users\user\Desktop\CYMERA_20140111_1038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2"/>
          <a:stretch/>
        </p:blipFill>
        <p:spPr bwMode="auto">
          <a:xfrm>
            <a:off x="5236705" y="1922258"/>
            <a:ext cx="2913856" cy="4046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-1888729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5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ГУ СОШ№10</a:t>
            </a:r>
            <a:b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Казахский язык и литература в </a:t>
            </a:r>
            <a:b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русской </a:t>
            </a:r>
            <a:r>
              <a:rPr lang="kk-KZ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5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школе</a:t>
            </a:r>
            <a:r>
              <a:rPr lang="ru-RU" altLang="ru-RU" sz="2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ru-RU" sz="3200" b="1" i="1" dirty="0" smtClean="0">
                <a:latin typeface="Comic Sans MS" panose="030F0702030302020204" pitchFamily="66" charset="0"/>
              </a:rPr>
              <a:t>I</a:t>
            </a:r>
            <a:r>
              <a:rPr lang="kk-KZ" altLang="ru-RU" sz="3200" b="1" i="1" dirty="0" smtClean="0">
                <a:latin typeface="Comic Sans MS" panose="030F0702030302020204" pitchFamily="66" charset="0"/>
              </a:rPr>
              <a:t>І</a:t>
            </a:r>
            <a:r>
              <a:rPr lang="en-US" altLang="ru-RU" sz="3200" b="1" i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3200" b="1" i="1" dirty="0" smtClean="0">
                <a:latin typeface="Comic Sans MS" panose="030F0702030302020204" pitchFamily="66" charset="0"/>
              </a:rPr>
              <a:t>место 11-класс</a:t>
            </a:r>
            <a:endParaRPr lang="uk-UA" altLang="ru-RU" sz="3200" b="1" i="1" dirty="0" smtClean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798859"/>
            <a:ext cx="354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 smtClean="0">
                <a:latin typeface="Comic Sans MS" panose="030F0702030302020204" pitchFamily="66" charset="0"/>
              </a:rPr>
              <a:t>Болот </a:t>
            </a:r>
            <a:r>
              <a:rPr lang="ru-RU" altLang="ru-RU" sz="2800" b="1" i="1" dirty="0" err="1" smtClean="0">
                <a:latin typeface="Comic Sans MS" panose="030F0702030302020204" pitchFamily="66" charset="0"/>
              </a:rPr>
              <a:t>кызы</a:t>
            </a:r>
            <a:r>
              <a:rPr lang="ru-RU" altLang="ru-RU" sz="2800" b="1" i="1" dirty="0" smtClean="0">
                <a:latin typeface="Comic Sans MS" panose="030F0702030302020204" pitchFamily="66" charset="0"/>
              </a:rPr>
              <a:t> Диана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78760" y="5450966"/>
            <a:ext cx="4243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altLang="ru-RU" sz="2400" b="1" i="1" dirty="0" smtClean="0">
                <a:latin typeface="Comic Sans MS" panose="030F0702030302020204" pitchFamily="66" charset="0"/>
              </a:rPr>
              <a:t>Айтмаганбетова Тазагуль </a:t>
            </a:r>
          </a:p>
          <a:p>
            <a:pPr algn="ctr"/>
            <a:r>
              <a:rPr lang="kk-KZ" altLang="ru-RU" sz="2400" b="1" i="1" dirty="0" smtClean="0">
                <a:latin typeface="Comic Sans MS" panose="030F0702030302020204" pitchFamily="66" charset="0"/>
              </a:rPr>
              <a:t>Бархатовна</a:t>
            </a:r>
            <a:endParaRPr lang="ru-RU" sz="2400" dirty="0"/>
          </a:p>
        </p:txBody>
      </p:sp>
      <p:pic>
        <p:nvPicPr>
          <p:cNvPr id="2050" name="Picture 2" descr="C:\Users\user\Desktop\заполнение шаблона к награждению (городская олимпиада)\CYMERA_20140110_11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8474"/>
            <a:ext cx="2883779" cy="3845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1889"/>
            <a:ext cx="3016156" cy="45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16 января 2014 года в актовом зале </a:t>
            </a:r>
            <a:r>
              <a:rPr lang="ru-RU" sz="1600" dirty="0" err="1" smtClean="0"/>
              <a:t>ДДиЮ</a:t>
            </a:r>
            <a:r>
              <a:rPr lang="ru-RU" sz="1600" dirty="0" smtClean="0"/>
              <a:t> состоялась торжественная церемония награждения победителей и призеров городской олимпиады.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F:\презинтация  грамота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68309"/>
            <a:ext cx="342775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9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интация  грамота\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69127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2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интация  грамота\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49939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54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61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КГУ СОШ№10  БИОЛОГИЯ IІ место 11-класс</vt:lpstr>
      <vt:lpstr> ГУ СОШ№10 Казахский язык и литература в  русской  школе  IІ место 11-класс</vt:lpstr>
      <vt:lpstr>16 января 2014 года в актовом зале ДДиЮ состоялась торжественная церемония награждения победителей и призеров городской олимпиады.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КГУ СОШ№10 Русский язык и литература    в русской  школе  IІ место 8-класс</dc:title>
  <dc:creator>user</dc:creator>
  <cp:lastModifiedBy>user</cp:lastModifiedBy>
  <cp:revision>14</cp:revision>
  <dcterms:created xsi:type="dcterms:W3CDTF">2014-01-10T06:39:13Z</dcterms:created>
  <dcterms:modified xsi:type="dcterms:W3CDTF">2014-01-17T06:57:20Z</dcterms:modified>
</cp:coreProperties>
</file>