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3" r:id="rId6"/>
    <p:sldId id="259" r:id="rId7"/>
    <p:sldId id="260" r:id="rId8"/>
    <p:sldId id="261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4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9ce1_b8e6645f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2808311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Неделя политехнического цикла </a:t>
            </a:r>
            <a:br>
              <a:rPr lang="ru-RU" sz="54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54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 12.05.2014 по 17.05.2014</a:t>
            </a:r>
            <a:endParaRPr lang="ru-RU" sz="5400" b="1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9ce1_b8e6645f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Ковалевская О.Н.</a:t>
            </a:r>
            <a:b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провела мастер класс «По программе 7 модулей»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20140513_1247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060848"/>
            <a:ext cx="309634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40513_1247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060848"/>
            <a:ext cx="324324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40513_1247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4149080"/>
            <a:ext cx="331236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9ce1_b8e6645f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656184"/>
          </a:xfrm>
        </p:spPr>
        <p:txBody>
          <a:bodyPr>
            <a:normAutofit fontScale="90000"/>
          </a:bodyPr>
          <a:lstStyle/>
          <a:p>
            <a:r>
              <a:rPr lang="ru-RU" sz="3200" b="1" i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Бодыкова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А.Е.</a:t>
            </a:r>
            <a:b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провела открытый урок в 10 «А» классе « Электрический ток в проводниках»</a:t>
            </a:r>
            <a:endParaRPr lang="ru-RU" sz="3200" dirty="0"/>
          </a:p>
        </p:txBody>
      </p:sp>
      <p:pic>
        <p:nvPicPr>
          <p:cNvPr id="5" name="Рисунок 4" descr="20140514_0852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916832"/>
            <a:ext cx="345638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40514_0852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916832"/>
            <a:ext cx="324036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40514_0853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3933056"/>
            <a:ext cx="3312368" cy="2179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_19ce1_b8e6645f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332656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Тореева</a:t>
            </a: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 Ф.Т.</a:t>
            </a:r>
            <a:b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провела открытый урок </a:t>
            </a:r>
            <a:endParaRPr lang="en-US" sz="28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в 6 «А» классе «Б</a:t>
            </a:r>
            <a:r>
              <a:rPr lang="kk-KZ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ір айнымалысы бар сызықтық теңдеу</a:t>
            </a: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»</a:t>
            </a:r>
            <a:endParaRPr lang="ru-RU" sz="2800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7" name="Рисунок 6" descr="20140519_1513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132856"/>
            <a:ext cx="3779912" cy="2267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140519_1514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060848"/>
            <a:ext cx="3693875" cy="221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40517_085435 —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4005064"/>
            <a:ext cx="3600400" cy="237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19ce1_b8e6645f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Васильева И.П.</a:t>
            </a:r>
            <a:b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провела мастер класс «Способы проверки домашнего задания»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Мечта\Desktop\Ковалевская О.Н\Документы МО\фото МО\IMG_3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04864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Мечта\Desktop\Ковалевская О.Н\Документы МО\фото МО\IMG_3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0005" y="2204864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_19ce1_b8e6645f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260648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Хабирова</a:t>
            </a: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К.Д. провела открытое мероприятие в 5 «В» классе «Математический КВН»</a:t>
            </a:r>
            <a:endParaRPr lang="ru-RU" sz="3200" dirty="0"/>
          </a:p>
        </p:txBody>
      </p:sp>
      <p:pic>
        <p:nvPicPr>
          <p:cNvPr id="6" name="Рисунок 5" descr="20140515_1412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67544" y="2060847"/>
            <a:ext cx="3650312" cy="2334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40515_1414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4932040" y="2060848"/>
            <a:ext cx="3727308" cy="2380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140515_1414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2915816" y="4077072"/>
            <a:ext cx="3312369" cy="2104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_19ce1_b8e6645f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332656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Овсянникова А.А.</a:t>
            </a:r>
            <a:b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провела открытый урок в 9 «А» «Векторная графика»</a:t>
            </a:r>
            <a:endParaRPr lang="ru-RU" sz="3200" dirty="0"/>
          </a:p>
        </p:txBody>
      </p:sp>
      <p:pic>
        <p:nvPicPr>
          <p:cNvPr id="7" name="Рисунок 6" descr="20140516_0842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844824"/>
            <a:ext cx="2696921" cy="3152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140516_0843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844824"/>
            <a:ext cx="249071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40516_0842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807189" y="3825660"/>
            <a:ext cx="3284983" cy="2779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_19ce1_b8e6645f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Досымханова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Д.М.</a:t>
            </a:r>
            <a:b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провела открытый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урок в 5 «А» классе </a:t>
            </a:r>
            <a:endParaRPr lang="ru-RU" sz="2800" b="1" i="1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«</a:t>
            </a:r>
            <a:r>
              <a:rPr lang="kk-KZ" sz="28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Жас информатиктер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»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Мечта\Desktop\IMG-20140520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336037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Мечта\Desktop\IMG-20140520-WA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412776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Мечта\Desktop\IMG-20140520-WA0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789040"/>
            <a:ext cx="3659898" cy="2744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_19ce1_b8e6645f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Латыпова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Г.М.</a:t>
            </a:r>
            <a:b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провела открытый урок в 9 «А» классе «Преобразование тригонометрических выражений»</a:t>
            </a:r>
            <a:endParaRPr lang="ru-RU" sz="2800" dirty="0"/>
          </a:p>
        </p:txBody>
      </p:sp>
      <p:pic>
        <p:nvPicPr>
          <p:cNvPr id="7" name="Рисунок 6" descr="20140517_0906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844824"/>
            <a:ext cx="343184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140517_0906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844824"/>
            <a:ext cx="343184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40517_085435 —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3789040"/>
            <a:ext cx="3888432" cy="2563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41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Неделя политехнического цикла  с 12.05.2014 по 17.05.2014</vt:lpstr>
      <vt:lpstr>Ковалевская О.Н. провела мастер класс «По программе 7 модулей»</vt:lpstr>
      <vt:lpstr>Бодыкова А.Е. провела открытый урок в 10 «А» классе « Электрический ток в проводниках»</vt:lpstr>
      <vt:lpstr>Слайд 4</vt:lpstr>
      <vt:lpstr>Васильева И.П. провела мастер класс «Способы проверки домашнего задания»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Мечта</cp:lastModifiedBy>
  <cp:revision>43</cp:revision>
  <dcterms:created xsi:type="dcterms:W3CDTF">2014-05-18T16:54:45Z</dcterms:created>
  <dcterms:modified xsi:type="dcterms:W3CDTF">2014-05-20T17:38:45Z</dcterms:modified>
</cp:coreProperties>
</file>