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66" r:id="rId3"/>
    <p:sldId id="259" r:id="rId4"/>
    <p:sldId id="260" r:id="rId5"/>
    <p:sldId id="261" r:id="rId6"/>
    <p:sldId id="262" r:id="rId7"/>
    <p:sldId id="263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8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FD170A-9FBE-4B71-9AAC-3751ADCAD59C}" type="datetimeFigureOut">
              <a:rPr lang="ru-RU" smtClean="0"/>
              <a:pPr/>
              <a:t>25.01.2014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CEE8EA-A63D-4176-87A0-985B50806C1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Жас мамандар мектебі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982414"/>
            <a:ext cx="6544477" cy="144655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жалын</a:t>
            </a:r>
            <a:endParaRPr lang="ru-RU" sz="8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C:\Documents and Settings\Shady\Рабочий стол\анимашки\птицы\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732240" y="1484784"/>
            <a:ext cx="251414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гул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0688" y="5517231"/>
            <a:ext cx="7056784" cy="108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82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Жас мамандар мектебі эмблемасы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3860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60848"/>
            <a:ext cx="4680520" cy="424847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C:\Documents and Settings\Shady\Рабочий стол\анимашки\птицы\3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930330" y="1412776"/>
            <a:ext cx="3213669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0950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Ұраны: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04864"/>
            <a:ext cx="8614792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5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Еліміздің ертеңі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5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 ұстаздың қолында.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5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  ұрпақтың тағдыры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5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Ұстаз, сенің қолыңда!!!</a:t>
            </a:r>
            <a:endParaRPr lang="ru-RU" sz="5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C:\Documents and Settings\Shady\Рабочий стол\анимашки\птицы\3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940152" y="404664"/>
            <a:ext cx="2802172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018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548680"/>
            <a:ext cx="4114800" cy="576064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Әнұранымыз: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6174" y="1397025"/>
            <a:ext cx="4824536" cy="4839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Арман, мақсат, тілегі бір 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жастар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едік,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Еңбек  жолын  бәріміз бір  бастап  едік.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Жастық  жалын жігерімен шабыттанған,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Жаңа  келген жас  маман.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Қайырмасы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Шебер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ұстаз  болу да  бар ойымызда,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Жастық оты лапылдаған бойымызда.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Арманымыз бірге, орындалсын күнде,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Бәрімізде бірдей мақсат, бір мүдде.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Ұлағатты  ұстаздардан үлгі  аламыз,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Келешекте ісін жалғап біз  барамыз.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Жас бүлдіршін, балғын  бала, шәкірттердің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Ой санасын ашамыз.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Қайырмасы</a:t>
            </a:r>
            <a:r>
              <a:rPr lang="kk-KZ" sz="14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Білім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беру жолында еш аянбаймыз,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Шәкірт үшін мәуелі бақ саяңдаймыз.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Тілегі бір жастар, жақсылыққа  бастар.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Ісі үлгі, жаны ізгі ұстаздар!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звезд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8184" y="1124744"/>
            <a:ext cx="1344953" cy="1223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звезд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0974" y="2996952"/>
            <a:ext cx="1391425" cy="126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звезд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00" y="4869160"/>
            <a:ext cx="1503243" cy="1367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81274" y="86467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595011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4974" y="6596619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4608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4762872" cy="1080120"/>
          </a:xfrm>
        </p:spPr>
        <p:txBody>
          <a:bodyPr>
            <a:norm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Мақсаты: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507288" cy="3744416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kk-KZ" sz="12800" dirty="0">
                <a:latin typeface="Times New Roman" pitchFamily="18" charset="0"/>
                <a:cs typeface="Times New Roman" pitchFamily="18" charset="0"/>
              </a:rPr>
              <a:t>Жас мамандарды қазіргі өмір талабына сай, нәтижеге бағдарланған, білім берудегі жаңашыл қызметте жаңа  технологиямен </a:t>
            </a:r>
            <a:r>
              <a:rPr lang="kk-KZ" sz="12800" dirty="0" smtClean="0">
                <a:latin typeface="Times New Roman" pitchFamily="18" charset="0"/>
                <a:cs typeface="Times New Roman" pitchFamily="18" charset="0"/>
              </a:rPr>
              <a:t>жан- </a:t>
            </a:r>
            <a:r>
              <a:rPr lang="kk-KZ" sz="12800" dirty="0">
                <a:latin typeface="Times New Roman" pitchFamily="18" charset="0"/>
                <a:cs typeface="Times New Roman" pitchFamily="18" charset="0"/>
              </a:rPr>
              <a:t>жақты іздену арқылы еңбек етуге үйрету;</a:t>
            </a:r>
            <a:endParaRPr lang="ru-RU" sz="1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2800" dirty="0">
                <a:latin typeface="Times New Roman" pitchFamily="18" charset="0"/>
                <a:cs typeface="Times New Roman" pitchFamily="18" charset="0"/>
              </a:rPr>
              <a:t>Жаңа педагогикалық технологияларды өзінің әрекетінде толық пайдалана отырып оқушылардың білім сапасын арттыру, </a:t>
            </a:r>
            <a:r>
              <a:rPr lang="kk-KZ" sz="12800" dirty="0" smtClean="0">
                <a:latin typeface="Times New Roman" pitchFamily="18" charset="0"/>
                <a:cs typeface="Times New Roman" pitchFamily="18" charset="0"/>
              </a:rPr>
              <a:t>жан- </a:t>
            </a:r>
            <a:r>
              <a:rPr lang="kk-KZ" sz="12800" dirty="0">
                <a:latin typeface="Times New Roman" pitchFamily="18" charset="0"/>
                <a:cs typeface="Times New Roman" pitchFamily="18" charset="0"/>
              </a:rPr>
              <a:t>жақты дамыту</a:t>
            </a:r>
            <a:r>
              <a:rPr lang="kk-KZ" sz="1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5" name="Picture 5" descr="звезд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056" y="4409728"/>
            <a:ext cx="269094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звезд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03579" y="508102"/>
            <a:ext cx="1344953" cy="1223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39177" y="60490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6381328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6745" y="6381328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8855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b="1" dirty="0"/>
              <a:t/>
            </a:r>
            <a:br>
              <a:rPr lang="kk-KZ" b="1" dirty="0"/>
            </a:br>
            <a:r>
              <a:rPr lang="kk-KZ" sz="5600" b="1" dirty="0" smtClean="0"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kk-KZ" sz="5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600" dirty="0">
                <a:latin typeface="Times New Roman" pitchFamily="18" charset="0"/>
                <a:cs typeface="Times New Roman" pitchFamily="18" charset="0"/>
              </a:rPr>
            </a:br>
            <a:endParaRPr lang="ru-RU" sz="5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Нормативтік құжаттармен  жұмыс істеуді меңгерту;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Өз пәні бойынша жаңа технологияларды игеру;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Алдыңғы қатарлы жаңашыл педагогикалық тәжірибелерді енгізу, қолдану, іздену арқылы оқушылардың білім сапасын арттыру;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Озық  тәжірибелі ұстаздардың сабағына қатысу;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Өз білімін көтеріп,  толықтырып отыру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5" descr="звезд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304" y="512911"/>
            <a:ext cx="1344953" cy="1223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звезд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517232"/>
            <a:ext cx="1344953" cy="1223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8575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447" y="6460714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6460714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676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424936" cy="599194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Шығармашылық жұмысты дамыту,  әр жас маман өзінің лабораториясын жинақтау, озат педагогикалық тәжірибені  анықтау, оқып үйрену, тарату және ұйым арасында тәжірибе алмасуды қалыптастыру;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Курстар, семинарлар, тренинг, дөңгелек үстел арқылы жас мамандардың кәсіби білімін, шеберлігін жетілдіру;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Дарынды, қабылетті оқушыларды анықтау, олардың өсу жолына жағдай жасау;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3400" dirty="0">
                <a:latin typeface="Times New Roman" pitchFamily="18" charset="0"/>
                <a:cs typeface="Times New Roman" pitchFamily="18" charset="0"/>
              </a:rPr>
              <a:t>Оқу тәрбие  жүйесінде шығармашылық ізденістер мен зерттеу жұмыстарына жағдай жасау.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5" descr="звезд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6832" y="32792"/>
            <a:ext cx="1344953" cy="1223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звезд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8520" y="5687779"/>
            <a:ext cx="1344953" cy="1223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792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6538724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image00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6538724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615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207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Жас мамандар мектебі</vt:lpstr>
      <vt:lpstr>Жас мамандар мектебі эмблемасы</vt:lpstr>
      <vt:lpstr>Ұраны:</vt:lpstr>
      <vt:lpstr>Әнұранымыз:</vt:lpstr>
      <vt:lpstr>Мақсаты:</vt:lpstr>
      <vt:lpstr>                                        МІНДЕТТЕРІ: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«Мамандығым –мақтанышым» семинар –тренинг жоспары</dc:title>
  <dc:creator>User</dc:creator>
  <cp:lastModifiedBy>User</cp:lastModifiedBy>
  <cp:revision>12</cp:revision>
  <dcterms:created xsi:type="dcterms:W3CDTF">2012-11-05T09:32:16Z</dcterms:created>
  <dcterms:modified xsi:type="dcterms:W3CDTF">2014-01-25T19:13:37Z</dcterms:modified>
</cp:coreProperties>
</file>