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7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D9595F0-3AED-4A7F-88EF-27368CBED99B}">
          <p14:sldIdLst>
            <p14:sldId id="257"/>
            <p14:sldId id="258"/>
            <p14:sldId id="259"/>
            <p14:sldId id="260"/>
            <p14:sldId id="267"/>
            <p14:sldId id="262"/>
            <p14:sldId id="263"/>
            <p14:sldId id="264"/>
            <p14:sldId id="26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0B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6AE25-4856-4047-A5DA-1E8417A6FAD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397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2FABD-5BC9-4488-9E01-E98D61B35E5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822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03473-0E9E-46E4-8A68-A0471F75AC9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398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C56A3-366A-4905-BA35-549A90C2BF7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584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B5C4A-D5B5-407A-83F4-BAAF9FC6019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261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9683A-5F5D-4BA2-B213-F9B08E87303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178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8ACF8-792A-4B66-843A-8A67FD5D547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51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18E26-7F8A-4D2A-8C41-D9145B2FA91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023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45910-4399-43DA-841A-721F3232E1E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635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21F8A-35D9-4848-976B-F3A42461B9A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904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0578F-6EC3-47A5-82AF-E9735EF464C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149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527F3-D93B-4101-84FC-AF895F47BEC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81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844654-6648-49C8-B044-B38218C0DFC8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055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turgtk.narod.ru/Sattar.htm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7200" dirty="0" err="1" smtClean="0"/>
              <a:t>Саттар</a:t>
            </a:r>
            <a:r>
              <a:rPr lang="ru-RU" sz="7200" dirty="0" smtClean="0"/>
              <a:t> </a:t>
            </a:r>
            <a:r>
              <a:rPr lang="ru-RU" sz="7200" dirty="0" err="1" smtClean="0"/>
              <a:t>Е</a:t>
            </a:r>
            <a:r>
              <a:rPr lang="ru-RU" sz="7200" dirty="0" err="1" smtClean="0"/>
              <a:t>рубаев</a:t>
            </a: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5400" dirty="0" smtClean="0"/>
              <a:t>(</a:t>
            </a:r>
            <a:r>
              <a:rPr lang="ru-RU" sz="5400" dirty="0" smtClean="0"/>
              <a:t>1914-1937 </a:t>
            </a:r>
            <a:r>
              <a:rPr lang="ru-RU" sz="5400" dirty="0" err="1" smtClean="0"/>
              <a:t>г.г</a:t>
            </a:r>
            <a:r>
              <a:rPr lang="ru-RU" sz="5400" dirty="0" smtClean="0"/>
              <a:t> )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149080"/>
            <a:ext cx="6400800" cy="1489720"/>
          </a:xfrm>
        </p:spPr>
        <p:txBody>
          <a:bodyPr/>
          <a:lstStyle/>
          <a:p>
            <a:r>
              <a:rPr lang="ru-RU" dirty="0"/>
              <a:t>К 100 </a:t>
            </a:r>
            <a:r>
              <a:rPr lang="ru-RU" dirty="0" err="1"/>
              <a:t>летию</a:t>
            </a:r>
            <a:r>
              <a:rPr lang="ru-RU" dirty="0"/>
              <a:t> писателя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72658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Саттар</a:t>
            </a:r>
            <a:r>
              <a:rPr lang="ru-RU" dirty="0" smtClean="0"/>
              <a:t> </a:t>
            </a:r>
            <a:r>
              <a:rPr lang="ru-RU" dirty="0" err="1"/>
              <a:t>Е</a:t>
            </a:r>
            <a:r>
              <a:rPr lang="ru-RU" dirty="0" err="1" smtClean="0"/>
              <a:t>рубаев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1914-1937 </a:t>
            </a:r>
            <a:r>
              <a:rPr lang="ru-RU" sz="3600" dirty="0" err="1" smtClean="0"/>
              <a:t>г.г</a:t>
            </a:r>
            <a:r>
              <a:rPr lang="ru-RU" sz="3600" dirty="0" smtClean="0"/>
              <a:t>.</a:t>
            </a:r>
            <a:endParaRPr lang="ru-RU" dirty="0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916832"/>
            <a:ext cx="3672408" cy="4248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6215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/>
              <a:t>   </a:t>
            </a:r>
            <a:r>
              <a:rPr lang="ru-RU" sz="3200" dirty="0" err="1" smtClean="0"/>
              <a:t>Саттар</a:t>
            </a:r>
            <a:r>
              <a:rPr lang="ru-RU" sz="3200" dirty="0" smtClean="0"/>
              <a:t>      </a:t>
            </a:r>
            <a:br>
              <a:rPr lang="ru-RU" sz="3200" dirty="0" smtClean="0"/>
            </a:br>
            <a:r>
              <a:rPr lang="ru-RU" sz="3200" dirty="0"/>
              <a:t> </a:t>
            </a:r>
            <a:r>
              <a:rPr lang="ru-RU" sz="3200" dirty="0" smtClean="0"/>
              <a:t>  </a:t>
            </a:r>
            <a:r>
              <a:rPr lang="ru-RU" sz="3200" dirty="0" err="1" smtClean="0"/>
              <a:t>Ерубаев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826768" cy="4691063"/>
          </a:xfrm>
        </p:spPr>
        <p:txBody>
          <a:bodyPr/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Выдающийся сын казахской земли, талантливый писатель, известный журналист, оставил небольшое, но ценное литературное наследие. 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83" b="11083"/>
          <a:stretch>
            <a:fillRect/>
          </a:stretch>
        </p:blipFill>
        <p:spPr bwMode="auto">
          <a:xfrm>
            <a:off x="4716016" y="764704"/>
            <a:ext cx="3672408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5636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610744" cy="3476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764704"/>
            <a:ext cx="3682752" cy="5361459"/>
          </a:xfrm>
        </p:spPr>
        <p:txBody>
          <a:bodyPr/>
          <a:lstStyle/>
          <a:p>
            <a:pPr algn="ctr"/>
            <a:r>
              <a:rPr lang="ru-RU" sz="3200" dirty="0"/>
              <a:t>В 1930 году </a:t>
            </a:r>
            <a:r>
              <a:rPr lang="ru-RU" sz="3200" dirty="0" err="1"/>
              <a:t>Саттар</a:t>
            </a:r>
            <a:r>
              <a:rPr lang="ru-RU" sz="3200" dirty="0"/>
              <a:t> </a:t>
            </a:r>
            <a:r>
              <a:rPr lang="ru-RU" sz="3200" dirty="0" err="1"/>
              <a:t>Ерубаев</a:t>
            </a:r>
            <a:r>
              <a:rPr lang="ru-RU" sz="3200" dirty="0"/>
              <a:t> поступил в Ленинградский государственный университет. За хорошую учебу </a:t>
            </a:r>
            <a:r>
              <a:rPr lang="ru-RU" sz="3200" dirty="0" err="1"/>
              <a:t>Ерубаев</a:t>
            </a:r>
            <a:r>
              <a:rPr lang="ru-RU" sz="3200" dirty="0"/>
              <a:t> ежегодно удостаивался премии университета. 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620688"/>
            <a:ext cx="3960440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6488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1964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836712"/>
            <a:ext cx="4186808" cy="5289451"/>
          </a:xfrm>
        </p:spPr>
        <p:txBody>
          <a:bodyPr/>
          <a:lstStyle/>
          <a:p>
            <a:pPr algn="ctr"/>
            <a:r>
              <a:rPr lang="ru-RU" sz="2800" dirty="0"/>
              <a:t>Роман </a:t>
            </a:r>
            <a:r>
              <a:rPr lang="ru-RU" sz="2800" dirty="0" err="1"/>
              <a:t>С.Ерубаева</a:t>
            </a:r>
            <a:r>
              <a:rPr lang="ru-RU" sz="2800" dirty="0"/>
              <a:t> «Мои сверстники» занимает видное место среди произведений 30-х годов, посвященных теме рабочего класса, теме труда. Он был опубликован в 1939 году, уже после смерти писателя, и выдержал несколько изданий. </a:t>
            </a:r>
            <a:br>
              <a:rPr lang="ru-RU" sz="2800" dirty="0"/>
            </a:br>
            <a:endParaRPr lang="ru-RU" sz="2800" dirty="0"/>
          </a:p>
          <a:p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053" y="836712"/>
            <a:ext cx="3377363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4442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2880320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12776"/>
            <a:ext cx="2952328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4288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2952328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Объект 5" descr="http://ikitap.kz/sites/default/files/styles/thumbnail/public/bookcovers/satiralyk_surettemeler_zhne_parodiyalar_0.jpg?itok=bwewT6yT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440" y="1556792"/>
            <a:ext cx="2871936" cy="39688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5135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3476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68760"/>
            <a:ext cx="3970784" cy="4857403"/>
          </a:xfrm>
        </p:spPr>
        <p:txBody>
          <a:bodyPr/>
          <a:lstStyle/>
          <a:p>
            <a:pPr algn="ctr"/>
            <a:r>
              <a:rPr lang="ru-RU" sz="2800" b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1989 году в Туркестане был открыт мемориальный музей, который в 1995 году был преобразован </a:t>
            </a:r>
            <a:r>
              <a:rPr lang="ru-RU" sz="28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литературно-культурный </a:t>
            </a:r>
            <a:r>
              <a:rPr lang="ru-RU" sz="2800" b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музей имени </a:t>
            </a:r>
            <a:r>
              <a:rPr lang="ru-RU" sz="2800" b="1" u="sng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Саттара</a:t>
            </a:r>
            <a:r>
              <a:rPr lang="ru-RU" sz="2800" b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 </a:t>
            </a:r>
            <a:r>
              <a:rPr lang="ru-RU" sz="2800" b="1" u="sng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Ерубаева</a:t>
            </a:r>
            <a:r>
              <a:rPr lang="ru-RU" sz="2800" b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памятник.</a:t>
            </a: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0" r="12750"/>
          <a:stretch>
            <a:fillRect/>
          </a:stretch>
        </p:blipFill>
        <p:spPr bwMode="auto">
          <a:xfrm>
            <a:off x="4768350" y="1340768"/>
            <a:ext cx="2972001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5959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u.jimdo.com/www45/o/s8699a027c6675f75/emotion/crop/header.jpg?t=133395216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7056783" cy="424847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Школа им. </a:t>
            </a:r>
            <a:r>
              <a:rPr lang="ru-RU" dirty="0" err="1" smtClean="0"/>
              <a:t>С.Ерубаева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2619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50</TotalTime>
  <Words>115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Оформление по умолчанию</vt:lpstr>
      <vt:lpstr>Саттар Ерубаев (1914-1937 г.г )</vt:lpstr>
      <vt:lpstr> Саттар Ерубаев 1914-1937 г.г.</vt:lpstr>
      <vt:lpstr>   Саттар          Ерубаев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Школа им. С.Ерубаева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Саттар Ерубаев (1914-1937 г.г )</dc:title>
  <dc:creator>Ерик</dc:creator>
  <cp:lastModifiedBy>Ерик</cp:lastModifiedBy>
  <cp:revision>6</cp:revision>
  <dcterms:created xsi:type="dcterms:W3CDTF">2014-01-24T16:25:05Z</dcterms:created>
  <dcterms:modified xsi:type="dcterms:W3CDTF">2014-01-24T17:15:56Z</dcterms:modified>
</cp:coreProperties>
</file>