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57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54F-A025-4C9F-8B81-A6C671616C15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000FA6-CC34-4A64-B56E-8770DB07B0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54F-A025-4C9F-8B81-A6C671616C15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0FA6-CC34-4A64-B56E-8770DB07B0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000FA6-CC34-4A64-B56E-8770DB07B02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54F-A025-4C9F-8B81-A6C671616C15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54F-A025-4C9F-8B81-A6C671616C15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000FA6-CC34-4A64-B56E-8770DB07B0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54F-A025-4C9F-8B81-A6C671616C15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000FA6-CC34-4A64-B56E-8770DB07B02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54D54F-A025-4C9F-8B81-A6C671616C15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0FA6-CC34-4A64-B56E-8770DB07B0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54F-A025-4C9F-8B81-A6C671616C15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000FA6-CC34-4A64-B56E-8770DB07B02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54F-A025-4C9F-8B81-A6C671616C15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000FA6-CC34-4A64-B56E-8770DB07B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54F-A025-4C9F-8B81-A6C671616C15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000FA6-CC34-4A64-B56E-8770DB07B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000FA6-CC34-4A64-B56E-8770DB07B02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54F-A025-4C9F-8B81-A6C671616C15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000FA6-CC34-4A64-B56E-8770DB07B02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54D54F-A025-4C9F-8B81-A6C671616C15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54D54F-A025-4C9F-8B81-A6C671616C15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000FA6-CC34-4A64-B56E-8770DB07B02B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xvatit.com/uploads/posts/2008-11/1225788876_5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/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Педагог-психолог КГУ СОШ № 34 Демченко Алла Викторовна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243285"/>
          </a:xfrm>
        </p:spPr>
        <p:txBody>
          <a:bodyPr>
            <a:normAutofit/>
          </a:bodyPr>
          <a:lstStyle/>
          <a:p>
            <a:r>
              <a:rPr lang="ru-RU" dirty="0" smtClean="0"/>
              <a:t>«Формирование семейных ценностей у подростков. Методическая копилка»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ru-RU" dirty="0" smtClean="0"/>
              <a:t>1.</a:t>
            </a:r>
            <a:r>
              <a:rPr lang="ru-RU" dirty="0" smtClean="0"/>
              <a:t>  Хорошее образование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(</a:t>
            </a:r>
            <a:r>
              <a:rPr lang="ru-RU" dirty="0" smtClean="0"/>
              <a:t>2 жетона)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2.Предприятие</a:t>
            </a:r>
            <a:r>
              <a:rPr lang="ru-RU" dirty="0" smtClean="0"/>
              <a:t>, </a:t>
            </a:r>
            <a:r>
              <a:rPr lang="ru-RU" dirty="0" smtClean="0"/>
              <a:t>приносящее </a:t>
            </a:r>
            <a:r>
              <a:rPr lang="ru-RU" dirty="0" smtClean="0"/>
              <a:t>большую прибыль (2 жетона).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Лот 4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Здоровая </a:t>
            </a:r>
            <a:r>
              <a:rPr lang="ru-RU" dirty="0" smtClean="0"/>
              <a:t>семья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(</a:t>
            </a:r>
            <a:r>
              <a:rPr lang="ru-RU" dirty="0" smtClean="0"/>
              <a:t>2 жетона)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/>
              <a:t>В</a:t>
            </a:r>
            <a:r>
              <a:rPr lang="ru-RU" dirty="0" smtClean="0"/>
              <a:t>семирная </a:t>
            </a:r>
            <a:r>
              <a:rPr lang="ru-RU" dirty="0" smtClean="0"/>
              <a:t>слава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3 жетона).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Лот 5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66928" lvl="0" indent="-457200">
              <a:buAutoNum type="arabicPeriod"/>
            </a:pPr>
            <a:r>
              <a:rPr lang="ru-RU" dirty="0" smtClean="0"/>
              <a:t>Изменить </a:t>
            </a:r>
            <a:r>
              <a:rPr lang="ru-RU" dirty="0" smtClean="0"/>
              <a:t>свою внешность или любую черту своего </a:t>
            </a:r>
            <a:r>
              <a:rPr lang="ru-RU" dirty="0" smtClean="0"/>
              <a:t>характера </a:t>
            </a:r>
          </a:p>
          <a:p>
            <a:pPr marL="566928" lvl="0" indent="-457200">
              <a:buAutoNum type="arabicPeriod"/>
            </a:pPr>
            <a:r>
              <a:rPr lang="ru-RU" dirty="0" smtClean="0"/>
              <a:t>(</a:t>
            </a:r>
            <a:r>
              <a:rPr lang="ru-RU" dirty="0" smtClean="0"/>
              <a:t>1 жетон</a:t>
            </a:r>
            <a:r>
              <a:rPr lang="ru-RU" dirty="0" smtClean="0"/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Быть </a:t>
            </a:r>
            <a:r>
              <a:rPr lang="ru-RU" dirty="0" smtClean="0"/>
              <a:t>всю жизнь довольным собой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2 жетона).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Лот 6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66928" lvl="0" indent="-457200">
              <a:buNone/>
            </a:pPr>
            <a:r>
              <a:rPr lang="ru-RU" dirty="0" smtClean="0"/>
              <a:t>1. Пять </a:t>
            </a:r>
            <a:r>
              <a:rPr lang="ru-RU" dirty="0" smtClean="0"/>
              <a:t>лет ничем не нарушаемого физического наслаждения </a:t>
            </a:r>
            <a:endParaRPr lang="ru-RU" dirty="0" smtClean="0"/>
          </a:p>
          <a:p>
            <a:pPr marL="566928" lvl="0" indent="-457200">
              <a:buNone/>
            </a:pPr>
            <a:r>
              <a:rPr lang="ru-RU" dirty="0" smtClean="0"/>
              <a:t>(</a:t>
            </a:r>
            <a:r>
              <a:rPr lang="ru-RU" dirty="0" smtClean="0"/>
              <a:t>2 жетона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2. Постоянное </a:t>
            </a:r>
            <a:r>
              <a:rPr lang="ru-RU" dirty="0" smtClean="0"/>
              <a:t>уважение и любовь к вам тех, кого вы больше всего цените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(</a:t>
            </a:r>
            <a:r>
              <a:rPr lang="ru-RU" dirty="0" smtClean="0"/>
              <a:t>2 жетона).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Лот 7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66928" lvl="0" indent="-457200">
              <a:buNone/>
            </a:pPr>
            <a:r>
              <a:rPr lang="ru-RU" dirty="0" smtClean="0"/>
              <a:t>1. Чистая </a:t>
            </a:r>
            <a:r>
              <a:rPr lang="ru-RU" dirty="0" smtClean="0"/>
              <a:t>совесть </a:t>
            </a:r>
            <a:endParaRPr lang="ru-RU" dirty="0" smtClean="0"/>
          </a:p>
          <a:p>
            <a:pPr marL="566928" lvl="0" indent="-457200">
              <a:buNone/>
            </a:pPr>
            <a:r>
              <a:rPr lang="ru-RU" dirty="0" smtClean="0"/>
              <a:t>(</a:t>
            </a:r>
            <a:r>
              <a:rPr lang="ru-RU" dirty="0" smtClean="0"/>
              <a:t>2 жетона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66928" lvl="0" indent="-457200">
              <a:buNone/>
            </a:pPr>
            <a:r>
              <a:rPr lang="ru-RU" dirty="0" smtClean="0"/>
              <a:t>2. Умение </a:t>
            </a:r>
            <a:r>
              <a:rPr lang="ru-RU" dirty="0" smtClean="0"/>
              <a:t>добиваться успеха во всем, чего бы вы ни пожелали </a:t>
            </a:r>
            <a:endParaRPr lang="ru-RU" dirty="0" smtClean="0"/>
          </a:p>
          <a:p>
            <a:pPr marL="566928" lvl="0" indent="-457200">
              <a:buNone/>
            </a:pPr>
            <a:r>
              <a:rPr lang="ru-RU" dirty="0" smtClean="0"/>
              <a:t>   (</a:t>
            </a:r>
            <a:r>
              <a:rPr lang="ru-RU" dirty="0" smtClean="0"/>
              <a:t>2 жетона</a:t>
            </a:r>
            <a:r>
              <a:rPr lang="ru-RU" dirty="0" smtClean="0"/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Лот 8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1.Чудо</a:t>
            </a:r>
            <a:r>
              <a:rPr lang="ru-RU" dirty="0" smtClean="0"/>
              <a:t>, совершенное ради человека, которого вы </a:t>
            </a:r>
            <a:r>
              <a:rPr lang="ru-RU" dirty="0" smtClean="0"/>
              <a:t>любите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 smtClean="0"/>
              <a:t>(2 </a:t>
            </a:r>
            <a:r>
              <a:rPr lang="ru-RU" dirty="0" smtClean="0"/>
              <a:t>жетона)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2.Возможность </a:t>
            </a:r>
            <a:r>
              <a:rPr lang="ru-RU" dirty="0" smtClean="0"/>
              <a:t>заново пережить (повторить) любое </a:t>
            </a:r>
            <a:r>
              <a:rPr lang="ru-RU" dirty="0" smtClean="0"/>
              <a:t>событие </a:t>
            </a:r>
            <a:r>
              <a:rPr lang="ru-RU" dirty="0" smtClean="0"/>
              <a:t>вашей жизни (только одно!) (2 жетона).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Лот 9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Семь </a:t>
            </a:r>
            <a:r>
              <a:rPr lang="ru-RU" dirty="0" smtClean="0"/>
              <a:t>дополнительных лет жизни (3 жетона</a:t>
            </a:r>
            <a:r>
              <a:rPr lang="ru-RU" dirty="0" smtClean="0"/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2.Безболезненная </a:t>
            </a:r>
            <a:r>
              <a:rPr lang="ru-RU" dirty="0" smtClean="0"/>
              <a:t>смерть, когда придет время (3 жетона).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Лот 10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raion.shadrinsk.net/up/media/article/familysuns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85918" y="142852"/>
            <a:ext cx="63579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</a:rPr>
              <a:t>Вначале было слово,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</a:rPr>
              <a:t>Но я провозглашаю снова: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</a:rPr>
              <a:t>Всё начинается с семьи!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</a:rPr>
              <a:t>И озаренье, и работа,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</a:rPr>
              <a:t>Глаза цветов, глаза ребёнка-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</a:rPr>
              <a:t>Всё начинается с семьи!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</a:rPr>
              <a:t>Весна шепнёт тебе: «Живи!»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</a:rPr>
              <a:t>И ты от шёпота качнёшься,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</a:rPr>
              <a:t>И выпрямишься, и очнёшься,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</a:rPr>
              <a:t> Всё начинается с семьи!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0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формирование у учащихся отношения к семье как к высшей человеческой ценности, пропаганда духовно-нравственных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семейных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традиций и ценностей.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Семейные ценности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Понимание  </a:t>
            </a:r>
          </a:p>
          <a:p>
            <a:r>
              <a:rPr lang="ru-RU" dirty="0" smtClean="0"/>
              <a:t>Любовь </a:t>
            </a:r>
          </a:p>
          <a:p>
            <a:r>
              <a:rPr lang="ru-RU" dirty="0" smtClean="0"/>
              <a:t>Уважение </a:t>
            </a:r>
          </a:p>
          <a:p>
            <a:r>
              <a:rPr lang="ru-RU" dirty="0" smtClean="0"/>
              <a:t>Доверие</a:t>
            </a:r>
          </a:p>
          <a:p>
            <a:r>
              <a:rPr lang="ru-RU" dirty="0" smtClean="0"/>
              <a:t>Доброта</a:t>
            </a:r>
          </a:p>
          <a:p>
            <a:r>
              <a:rPr lang="ru-RU" dirty="0" smtClean="0"/>
              <a:t>Забота</a:t>
            </a:r>
          </a:p>
          <a:p>
            <a:r>
              <a:rPr lang="ru-RU" dirty="0" smtClean="0"/>
              <a:t>Помощь  </a:t>
            </a:r>
          </a:p>
          <a:p>
            <a:r>
              <a:rPr lang="ru-RU" dirty="0" smtClean="0"/>
              <a:t>Дружба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свобода </a:t>
            </a:r>
          </a:p>
          <a:p>
            <a:r>
              <a:rPr lang="ru-RU" dirty="0" smtClean="0"/>
              <a:t>здоровье </a:t>
            </a:r>
          </a:p>
          <a:p>
            <a:r>
              <a:rPr lang="ru-RU" dirty="0" smtClean="0"/>
              <a:t>материальная обеспеченность</a:t>
            </a:r>
          </a:p>
          <a:p>
            <a:r>
              <a:rPr lang="ru-RU" dirty="0" smtClean="0"/>
              <a:t>благополучие близких</a:t>
            </a:r>
          </a:p>
          <a:p>
            <a:r>
              <a:rPr lang="ru-RU" dirty="0" smtClean="0"/>
              <a:t>укрепление  </a:t>
            </a:r>
            <a:r>
              <a:rPr lang="ru-RU" dirty="0" smtClean="0"/>
              <a:t>родственных связей и </a:t>
            </a:r>
            <a:r>
              <a:rPr lang="ru-RU" dirty="0" smtClean="0"/>
              <a:t>отношений</a:t>
            </a:r>
          </a:p>
          <a:p>
            <a:r>
              <a:rPr lang="ru-RU" dirty="0" smtClean="0"/>
              <a:t>взаимопомощь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«Ромашка»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Вопросы.</a:t>
            </a:r>
          </a:p>
          <a:p>
            <a:r>
              <a:rPr lang="ru-RU" b="1" dirty="0" smtClean="0"/>
              <a:t>1. Без чего я не был бы «Я»?</a:t>
            </a:r>
          </a:p>
          <a:p>
            <a:r>
              <a:rPr lang="ru-RU" b="1" dirty="0" smtClean="0"/>
              <a:t>2. Что мне особенно дорого, ценно и важно в жизни?</a:t>
            </a:r>
          </a:p>
          <a:p>
            <a:r>
              <a:rPr lang="ru-RU" b="1" dirty="0" smtClean="0"/>
              <a:t>3. Без чего я себя не представляю?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Напишите каждый свой ответ на отдельном лепестке)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214818"/>
            <a:ext cx="342902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Семейная культура в праздничных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датах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Международный день семьи 15 мая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учрежден генеральной Ассамблеей ООН в 1993 году. Установление этого дня призвано обратить внимание общественности разных стран на многочисленные проблемы семьи.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«День матери» последнее воскресенье ноября.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«День защиты детей»1 июня и 20 ноября «Всемирный день ребенка»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(Конвенция о правах ребенка).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«День отца».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Страны зарубежья уважение к чину отцовства закрепили уже достаточно давно, например: «День отца» в Дании 5 июня, в июне празднуют в Канаде, США и Китае, а в Германии это майские дни.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«Национальный день бабушек» первое воскресенье марта.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 июля «Всемирный день поцелуя»: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поцелуй как ритуал может превратить каждый день в праздник, как печать выражения любви, уважения и благодарности, которой отмечен весь этот замечательный праздничный круг семейных общекультурных дат.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15 мая – «ее Величество семья»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5000" dirty="0" smtClean="0"/>
              <a:t>«Жизненные ценности»</a:t>
            </a:r>
            <a:endParaRPr lang="ru-RU" sz="5000" dirty="0"/>
          </a:p>
        </p:txBody>
      </p:sp>
      <p:pic>
        <p:nvPicPr>
          <p:cNvPr id="4" name="Содержимое 3" descr="Жизненные ценности, способы достижения жизненных целей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1000108"/>
            <a:ext cx="9144000" cy="5857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Хорошая просторная квартира либо дом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 жетон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Новый спортивный автомобиль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 жетон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Лот 1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Полностью оплаченный отдых в течение месяца в любой точке земного </a:t>
            </a:r>
            <a:r>
              <a:rPr lang="ru-RU" dirty="0" smtClean="0"/>
              <a:t>ш</a:t>
            </a:r>
            <a:r>
              <a:rPr lang="ru-RU" dirty="0" smtClean="0"/>
              <a:t>ара для вас  и вашего лучшего друга</a:t>
            </a:r>
          </a:p>
          <a:p>
            <a:endParaRPr lang="ru-RU" dirty="0" smtClean="0"/>
          </a:p>
          <a:p>
            <a:r>
              <a:rPr lang="ru-RU" dirty="0" smtClean="0"/>
              <a:t>1 жетон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2. Полная гарантия того, что девушка (юноша), на которой вы мечтаете жениться (выйти замуж), действительно в недалеком будущем станет вашей женой (мужем)</a:t>
            </a:r>
          </a:p>
          <a:p>
            <a:r>
              <a:rPr lang="ru-RU" dirty="0" smtClean="0"/>
              <a:t>2 жетона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Лот 2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ru-RU" dirty="0" smtClean="0"/>
              <a:t>1.  Самая большая популярность в кругу знакомых в течение двух лет (1 жетон</a:t>
            </a:r>
            <a:r>
              <a:rPr lang="ru-RU" dirty="0" smtClean="0"/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Один </a:t>
            </a:r>
            <a:r>
              <a:rPr lang="ru-RU" dirty="0" smtClean="0"/>
              <a:t>настоящий друг (2 жетона).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Лот 3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175</TotalTime>
  <Words>570</Words>
  <Application>Microsoft Office PowerPoint</Application>
  <PresentationFormat>Экран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«Формирование семейных ценностей у подростков. Методическая копилка»</vt:lpstr>
      <vt:lpstr>             Цель: формирование у учащихся отношения к семье как к высшей человеческой ценности, пропаганда духовно-нравственных семейных традиций и ценностей.    </vt:lpstr>
      <vt:lpstr>Семейные ценности</vt:lpstr>
      <vt:lpstr>«Ромашка»</vt:lpstr>
      <vt:lpstr>Семейная культура в праздничных датах</vt:lpstr>
      <vt:lpstr>«Жизненные ценности»</vt:lpstr>
      <vt:lpstr>Лот 1</vt:lpstr>
      <vt:lpstr>Лот 2</vt:lpstr>
      <vt:lpstr>Лот 3</vt:lpstr>
      <vt:lpstr>Лот 4</vt:lpstr>
      <vt:lpstr>Лот 5</vt:lpstr>
      <vt:lpstr>Лот 6</vt:lpstr>
      <vt:lpstr>Лот 7</vt:lpstr>
      <vt:lpstr>Лот 8</vt:lpstr>
      <vt:lpstr>Лот 9</vt:lpstr>
      <vt:lpstr>Лот 10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FuckYouBill</cp:lastModifiedBy>
  <cp:revision>28</cp:revision>
  <dcterms:created xsi:type="dcterms:W3CDTF">2013-12-24T05:14:40Z</dcterms:created>
  <dcterms:modified xsi:type="dcterms:W3CDTF">2013-12-24T08:09:49Z</dcterms:modified>
</cp:coreProperties>
</file>