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3" r:id="rId4"/>
    <p:sldId id="264" r:id="rId5"/>
    <p:sldId id="262" r:id="rId6"/>
    <p:sldId id="263" r:id="rId7"/>
    <p:sldId id="269" r:id="rId8"/>
    <p:sldId id="274" r:id="rId9"/>
    <p:sldId id="275" r:id="rId10"/>
    <p:sldId id="256" r:id="rId11"/>
    <p:sldId id="258" r:id="rId12"/>
    <p:sldId id="257" r:id="rId13"/>
    <p:sldId id="259" r:id="rId14"/>
    <p:sldId id="260" r:id="rId15"/>
    <p:sldId id="266" r:id="rId16"/>
    <p:sldId id="267" r:id="rId17"/>
    <p:sldId id="261" r:id="rId18"/>
    <p:sldId id="271" r:id="rId19"/>
    <p:sldId id="272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b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b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033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456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353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8525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2783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193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1906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691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4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5842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292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719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59514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4632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623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5158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2655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860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2217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379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088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8000" r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813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15413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0</Words>
  <Application>Microsoft Office PowerPoint</Application>
  <PresentationFormat>Экран (4:3)</PresentationFormat>
  <Paragraphs>0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Aidana</dc:creator>
  <cp:lastModifiedBy>user</cp:lastModifiedBy>
  <cp:revision>4</cp:revision>
  <dcterms:created xsi:type="dcterms:W3CDTF">2011-12-10T13:55:09Z</dcterms:created>
  <dcterms:modified xsi:type="dcterms:W3CDTF">2011-12-12T03:49:36Z</dcterms:modified>
</cp:coreProperties>
</file>