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209" autoAdjust="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52B8C-D02C-4F56-8725-64DD9638A631}" type="datetimeFigureOut">
              <a:rPr lang="ru-RU" smtClean="0"/>
              <a:pPr/>
              <a:t>15.11.2011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AD0A2-7FEA-4894-94C3-F2C788333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357430"/>
            <a:ext cx="878687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Электронды оқыту </a:t>
            </a:r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e-learning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928670"/>
            <a:ext cx="8858280" cy="249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 стрелкой 4"/>
          <p:cNvCxnSpPr/>
          <p:nvPr/>
        </p:nvCxnSpPr>
        <p:spPr>
          <a:xfrm rot="16200000" flipV="1">
            <a:off x="4250529" y="2536025"/>
            <a:ext cx="1428760" cy="13573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29066"/>
            <a:ext cx="8715436" cy="9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714356"/>
            <a:ext cx="8334352" cy="272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357166"/>
            <a:ext cx="7338984" cy="5917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40065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286388"/>
            <a:ext cx="829701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2964645" y="5179231"/>
            <a:ext cx="1428760" cy="12144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2893207" y="5250669"/>
            <a:ext cx="1428760" cy="10715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852" y="2285992"/>
            <a:ext cx="8718866" cy="84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500042"/>
            <a:ext cx="84407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Қолданылатын браузерлер:</a:t>
            </a:r>
            <a:endParaRPr lang="ru-RU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071678"/>
            <a:ext cx="871543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MS Internet Explorer </a:t>
            </a:r>
            <a:r>
              <a:rPr kumimoji="0" lang="ru-RU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версии</a:t>
            </a:r>
            <a:r>
              <a:rPr kumimoji="0" lang="en-US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 7.</a:t>
            </a:r>
            <a:r>
              <a:rPr kumimoji="0" lang="ru-RU" sz="3600" b="1" i="0" u="none" strike="noStrike" cap="all" spc="0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х</a:t>
            </a:r>
            <a:r>
              <a:rPr kumimoji="0" lang="en-US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 – 9.</a:t>
            </a:r>
            <a:r>
              <a:rPr kumimoji="0" lang="ru-RU" sz="3600" b="1" i="0" u="none" strike="noStrike" cap="all" spc="0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х</a:t>
            </a:r>
            <a:r>
              <a:rPr kumimoji="0" lang="en-US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; </a:t>
            </a:r>
            <a:endParaRPr kumimoji="0" lang="ru-RU" sz="3600" b="1" i="0" u="none" strike="noStrike" cap="all" spc="0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all" spc="0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Mozilla</a:t>
            </a:r>
            <a:r>
              <a:rPr kumimoji="0" lang="ru-RU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 </a:t>
            </a:r>
            <a:r>
              <a:rPr kumimoji="0" lang="ru-RU" sz="3600" b="1" i="0" u="none" strike="noStrike" cap="all" spc="0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Firefox</a:t>
            </a:r>
            <a:r>
              <a:rPr kumimoji="0" lang="ru-RU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 версии 3.5.х – 5.х; </a:t>
            </a:r>
            <a:endParaRPr kumimoji="0" lang="ru-RU" sz="3600" b="1" i="0" u="none" strike="noStrike" cap="all" spc="0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all" spc="0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Opera</a:t>
            </a:r>
            <a:r>
              <a:rPr kumimoji="0" lang="ru-RU" sz="36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Courier New" pitchFamily="49" charset="0"/>
                <a:cs typeface="Calibri" pitchFamily="34" charset="0"/>
              </a:rPr>
              <a:t> версии 9.х – 11.х.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6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</a:rPr>
              <a:t>GoOGLE</a:t>
            </a:r>
            <a:r>
              <a:rPr 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</a:rPr>
              <a:t> CHROME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3000372"/>
            <a:ext cx="806022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178.89.108.66/ms39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8848786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Прямая со стрелкой 12"/>
          <p:cNvCxnSpPr/>
          <p:nvPr/>
        </p:nvCxnSpPr>
        <p:spPr>
          <a:xfrm rot="16200000" flipV="1">
            <a:off x="3071802" y="1000108"/>
            <a:ext cx="1643074" cy="150019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7" y="142852"/>
            <a:ext cx="8979693" cy="6315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643966" cy="6510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 rot="10800000">
            <a:off x="1000100" y="1214422"/>
            <a:ext cx="2643206" cy="17859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50112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rot="10800000">
            <a:off x="785786" y="2000240"/>
            <a:ext cx="2643206" cy="17859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442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rot="16200000" flipV="1">
            <a:off x="3107521" y="1464455"/>
            <a:ext cx="857256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0011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 rot="10800000">
            <a:off x="3286116" y="1785926"/>
            <a:ext cx="1285884" cy="11430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43248"/>
            <a:ext cx="9001156" cy="256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Прямая со стрелкой 10"/>
          <p:cNvCxnSpPr/>
          <p:nvPr/>
        </p:nvCxnSpPr>
        <p:spPr>
          <a:xfrm rot="16200000" flipV="1">
            <a:off x="4786314" y="4786322"/>
            <a:ext cx="1357322" cy="12144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89"/>
            <a:ext cx="8715436" cy="249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286124"/>
            <a:ext cx="8715436" cy="243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 стрелкой 9"/>
          <p:cNvCxnSpPr/>
          <p:nvPr/>
        </p:nvCxnSpPr>
        <p:spPr>
          <a:xfrm rot="16200000" flipV="1">
            <a:off x="6215074" y="1643050"/>
            <a:ext cx="1143008" cy="11430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V="1">
            <a:off x="6929454" y="5072074"/>
            <a:ext cx="1428760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</Words>
  <Application>Microsoft Office PowerPoint</Application>
  <PresentationFormat>Экран (4:3)</PresentationFormat>
  <Paragraphs>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2011-11-10T11:03:57Z</dcterms:created>
  <dcterms:modified xsi:type="dcterms:W3CDTF">2011-11-15T06:30:55Z</dcterms:modified>
</cp:coreProperties>
</file>