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2196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73C0-0E4E-4258-A4E0-4219A9419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1464E5-EB49-446D-879D-07E22DF9AF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71F25-C4DF-47F4-99F2-62BA7D90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9745A1-7997-4A4F-88D0-0CDD431B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8C4F3E-DF2D-4300-A855-FFDD981E0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441D9F-9B88-4E5D-ACE1-216AEE70C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4BF5058-E672-47FA-A1F5-C1414197A5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6CA497-F889-45E2-9BE5-6D1C5417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6F376-FC65-4683-94A3-1A67DFA6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FC026-0448-4821-976B-F8D164CC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43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04B0AF-AA08-42A5-A16A-8D2A4F4571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8A963C-ECAE-460C-9552-26411FBC8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E268A2-5766-4CDC-9125-F3E5F6243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50E561-0012-4C34-9922-BBBDF2917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DF5CC-3909-4D4A-9740-6BE27CFCB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3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A57D3-85F9-4FFD-9853-0E5053290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33D8AF-93C1-45B5-B66D-77D374DF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EF1EB-2F9C-4FDD-AA76-B5008504F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EF0B9-234D-48D0-A30E-9CB630E3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601CBD-2710-40AD-B9F8-C7F2380F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58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F75707-410A-49B1-B3B5-D0AA1F8C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8B3DD9-D13A-4711-8F35-1AAFCF8F67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A84D6-11EB-46D8-B4C4-0F38CE26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9FEB2-123B-4336-99C6-66BCCC6F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D3AB7A-111D-4EE1-927D-A5BFE84D3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4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48D83-C77C-4EC2-B725-6FF24910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D5F7B1-E2FC-4C27-A5B9-8AB83ADDA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D7023F-11E8-43CF-8E93-1B6D7E080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4F7309-D2E7-4275-8588-D208417B0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89954B-5663-4364-AD36-E34E6F54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567A1-5D9A-434A-B01D-208AD90C8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14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6F66DE-CB8A-4EB3-812A-78FE7545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E8D0F4-8C05-4C48-A9C8-3A00186D0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ED08AC-9770-4DE6-857A-02F40811C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93CC88-131C-4E22-9EEB-97433905E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5B4084-F781-4CDF-A0A0-BCE16AAA9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CC5436E-69ED-4C01-AF97-080313C4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7ADA4B-88FC-4A24-B638-B173771F4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E18C09A-D164-495C-8ABF-56FE1C08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2512E-035A-491F-B1C3-2C2D55C97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ABA519-CDDF-4B88-82C2-FECBF51D4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718AA9-A09C-4AE6-8BD2-E331DBC8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69834B-5FC2-4DC2-A2FA-8372774D2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5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1CF6DA5-216A-4CC5-8F6A-BF6EE5F7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5EB4C5-D7D8-4466-A446-DB1A82448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9BF126-926F-4BF5-BA4A-B14B7825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9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1D3C-7E82-4712-85E3-94BD559A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16C90-D5DC-4D55-A91E-D4839D974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45FB30-5A3D-418B-BD0E-AC9A9FBD6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398CAA-6011-4A9C-B7B3-50851C13A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31849-9909-465B-86BD-A84302CA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F71A93-FAC4-4586-BB06-A75322A16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43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202CE-200A-47A1-AE6D-6C0F9E2EA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82E9C5C-F7B8-4637-9D15-0CBF8B070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EB149E-AD85-45E4-A87B-BE5D66D6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3B763C-36FA-4880-8647-F7363053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BEB4B1-6E80-4530-9483-AFFC520B7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AE6140-9F9E-4893-A899-0AA3E1753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6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D707B6-2A36-4BC5-A776-2ABC64BA9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180321-D13A-4D44-BC6C-95CFBDACE4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F8A790-E4FF-4018-B3E1-7E490BA52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E9C6-D926-4BAD-B088-21139BA151C3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0ED817-0A14-43A2-80BB-861B5C62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7BCEC4-2FF2-4358-AB17-5FD3D46C4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035F3-B694-4157-AE20-39962D40EE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93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3AF87-8A3F-4AA5-B72A-081C8B431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885" y="249165"/>
            <a:ext cx="4669971" cy="1351036"/>
          </a:xfrm>
        </p:spPr>
        <p:txBody>
          <a:bodyPr>
            <a:noAutofit/>
          </a:bodyPr>
          <a:lstStyle/>
          <a:p>
            <a:r>
              <a:rPr lang="kk-K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апта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1к</a:t>
            </a:r>
            <a:r>
              <a:rPr lang="kk-KZ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үн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E9693F-1FA1-4F0D-A2B5-BE278206B5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41667C-37E8-42DA-9DE8-5A1D4F814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751" y="0"/>
            <a:ext cx="7194249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820BE-8B7B-402A-ACFD-5401A78D3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85" y="1960562"/>
            <a:ext cx="5008636" cy="50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47971-2BF2-4918-AF26-1282265CE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12771" cy="1325563"/>
          </a:xfrm>
        </p:spPr>
        <p:txBody>
          <a:bodyPr>
            <a:normAutofit/>
          </a:bodyPr>
          <a:lstStyle/>
          <a:p>
            <a:r>
              <a:rPr lang="kk-KZ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апта 2 күн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0A5DA9-2395-472E-9568-394F317BF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06"/>
          <a:stretch/>
        </p:blipFill>
        <p:spPr>
          <a:xfrm>
            <a:off x="5878287" y="0"/>
            <a:ext cx="6313714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19C742-1E85-4D15-89E7-F3EDC5AFC8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9364"/>
            <a:ext cx="5878287" cy="50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1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A304975-AE17-403C-B666-6E2D71D12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12"/>
          <a:stretch/>
        </p:blipFill>
        <p:spPr>
          <a:xfrm>
            <a:off x="6633029" y="1"/>
            <a:ext cx="5558972" cy="6818086"/>
          </a:xfr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DC9E5F7-6E1E-4981-B521-E7DD450414E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212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апта 3 күн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26ED0A-6898-49E1-939D-CD7FE499A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9364"/>
            <a:ext cx="6386287" cy="500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93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7C3E7D9-8863-4AA6-B3B2-3EFE4D310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0"/>
          <a:stretch/>
        </p:blipFill>
        <p:spPr>
          <a:xfrm>
            <a:off x="7362129" y="0"/>
            <a:ext cx="4829871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190427-E63D-40C2-87F8-96EBEA618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9364"/>
            <a:ext cx="6386287" cy="500863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318945A-732F-4198-90D9-27DE4CC0F30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212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апта 4 күн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AA42C0C-B4FB-4371-98DA-9BD604A975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6984" r="18012"/>
          <a:stretch/>
        </p:blipFill>
        <p:spPr>
          <a:xfrm>
            <a:off x="6850742" y="0"/>
            <a:ext cx="5341258" cy="685800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CBA1B0B-2F3D-4968-9056-9F1DC6A28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849364"/>
            <a:ext cx="6386287" cy="5008636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3962E6-9D68-45C6-B314-0E0087A995C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42127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апта 5 күн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9260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</Words>
  <Application>Microsoft Office PowerPoint</Application>
  <PresentationFormat>Широкоэкранный</PresentationFormat>
  <Paragraphs>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1 апта 1күн</vt:lpstr>
      <vt:lpstr>1 апта 2 күн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апта 1күн</dc:title>
  <dc:creator>Lenovo</dc:creator>
  <cp:lastModifiedBy>Lenovo</cp:lastModifiedBy>
  <cp:revision>2</cp:revision>
  <dcterms:created xsi:type="dcterms:W3CDTF">2023-09-11T03:58:15Z</dcterms:created>
  <dcterms:modified xsi:type="dcterms:W3CDTF">2023-09-11T04:11:14Z</dcterms:modified>
</cp:coreProperties>
</file>