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2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A24B7-1FB3-41DF-B805-40B0AEE716D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298F9E-30CE-411E-8C6E-8EEEC81059D8}">
      <dgm:prSet phldrT="[Текст]" custT="1"/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82BF6-B595-4E7D-B695-BA11659FF1F1}" type="parTrans" cxnId="{18EEA3BC-2E85-4963-9B69-72B49B0B70FA}">
      <dgm:prSet/>
      <dgm:spPr/>
      <dgm:t>
        <a:bodyPr/>
        <a:lstStyle/>
        <a:p>
          <a:pPr algn="ctr"/>
          <a:endParaRPr lang="ru-RU"/>
        </a:p>
      </dgm:t>
    </dgm:pt>
    <dgm:pt modelId="{9A434DD6-44A7-4233-BF71-0EA954D8E0EF}" type="sibTrans" cxnId="{18EEA3BC-2E85-4963-9B69-72B49B0B70FA}">
      <dgm:prSet/>
      <dgm:spPr/>
      <dgm:t>
        <a:bodyPr/>
        <a:lstStyle/>
        <a:p>
          <a:pPr algn="ctr"/>
          <a:endParaRPr lang="ru-RU"/>
        </a:p>
      </dgm:t>
    </dgm:pt>
    <dgm:pt modelId="{EB6A1D72-E31F-4357-947B-102C6237D90F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4000" b="1" dirty="0" smtClean="0">
              <a:latin typeface="+mj-lt"/>
              <a:cs typeface="Times New Roman" panose="02020603050405020304" pitchFamily="18" charset="0"/>
            </a:rPr>
            <a:t>10%</a:t>
          </a:r>
          <a:endParaRPr lang="ru-RU" sz="4000" b="1" dirty="0">
            <a:latin typeface="+mj-lt"/>
            <a:cs typeface="Times New Roman" panose="02020603050405020304" pitchFamily="18" charset="0"/>
          </a:endParaRPr>
        </a:p>
      </dgm:t>
    </dgm:pt>
    <dgm:pt modelId="{46500FD5-1581-42C6-8132-EBA57087F3FA}" type="parTrans" cxnId="{774360F0-AE40-4A71-BCA7-7F29C68D137E}">
      <dgm:prSet/>
      <dgm:spPr/>
      <dgm:t>
        <a:bodyPr/>
        <a:lstStyle/>
        <a:p>
          <a:pPr algn="ctr"/>
          <a:endParaRPr lang="ru-RU"/>
        </a:p>
      </dgm:t>
    </dgm:pt>
    <dgm:pt modelId="{39AAB063-83EF-43B1-8694-D15AC8B84B31}" type="sibTrans" cxnId="{774360F0-AE40-4A71-BCA7-7F29C68D137E}">
      <dgm:prSet/>
      <dgm:spPr/>
      <dgm:t>
        <a:bodyPr/>
        <a:lstStyle/>
        <a:p>
          <a:pPr algn="ctr"/>
          <a:endParaRPr lang="ru-RU"/>
        </a:p>
      </dgm:t>
    </dgm:pt>
    <dgm:pt modelId="{35FC2E13-89B9-4097-B8FA-A4DDACA6EBBD}">
      <dgm:prSet phldrT="[Текст]"/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dirty="0" smtClean="0"/>
            <a:t>20%</a:t>
          </a:r>
          <a:endParaRPr lang="ru-RU" dirty="0"/>
        </a:p>
      </dgm:t>
    </dgm:pt>
    <dgm:pt modelId="{FFC01D60-F215-4B67-A923-14C64FBCE729}" type="parTrans" cxnId="{6721CF64-068B-4C4B-BAAF-F996A8DEF1DB}">
      <dgm:prSet/>
      <dgm:spPr/>
      <dgm:t>
        <a:bodyPr/>
        <a:lstStyle/>
        <a:p>
          <a:pPr algn="ctr"/>
          <a:endParaRPr lang="ru-RU"/>
        </a:p>
      </dgm:t>
    </dgm:pt>
    <dgm:pt modelId="{E398D95C-8B21-45B7-9031-DF7974566D0D}" type="sibTrans" cxnId="{6721CF64-068B-4C4B-BAAF-F996A8DEF1DB}">
      <dgm:prSet/>
      <dgm:spPr/>
      <dgm:t>
        <a:bodyPr/>
        <a:lstStyle/>
        <a:p>
          <a:pPr algn="ctr"/>
          <a:endParaRPr lang="ru-RU"/>
        </a:p>
      </dgm:t>
    </dgm:pt>
    <dgm:pt modelId="{18AEF84B-CC01-4CDE-827B-2C19AB8F18AE}">
      <dgm:prSet phldrT="[Текст]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dirty="0" smtClean="0"/>
            <a:t>30%</a:t>
          </a:r>
          <a:endParaRPr lang="ru-RU" dirty="0"/>
        </a:p>
      </dgm:t>
    </dgm:pt>
    <dgm:pt modelId="{EBE403CE-0521-42C0-8CE2-25A6B8F7C88C}" type="parTrans" cxnId="{BF572D87-816C-44A3-BA7F-20674BF4195A}">
      <dgm:prSet/>
      <dgm:spPr/>
      <dgm:t>
        <a:bodyPr/>
        <a:lstStyle/>
        <a:p>
          <a:pPr algn="ctr"/>
          <a:endParaRPr lang="ru-RU"/>
        </a:p>
      </dgm:t>
    </dgm:pt>
    <dgm:pt modelId="{8EE2ACD4-B69A-4B78-BC90-23CCD4C97EA3}" type="sibTrans" cxnId="{BF572D87-816C-44A3-BA7F-20674BF4195A}">
      <dgm:prSet/>
      <dgm:spPr/>
      <dgm:t>
        <a:bodyPr/>
        <a:lstStyle/>
        <a:p>
          <a:pPr algn="ctr"/>
          <a:endParaRPr lang="ru-RU"/>
        </a:p>
      </dgm:t>
    </dgm:pt>
    <dgm:pt modelId="{C066E486-3233-4E7E-AC9C-F4F7332CE7F7}">
      <dgm:prSet phldrT="[Текст]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dirty="0" smtClean="0"/>
            <a:t>50%</a:t>
          </a:r>
          <a:endParaRPr lang="ru-RU" dirty="0"/>
        </a:p>
      </dgm:t>
    </dgm:pt>
    <dgm:pt modelId="{695EF085-46B2-4397-A385-973C41399C9D}" type="parTrans" cxnId="{7F96ED7D-B1F1-4740-BDA4-3EA31777E836}">
      <dgm:prSet/>
      <dgm:spPr/>
      <dgm:t>
        <a:bodyPr/>
        <a:lstStyle/>
        <a:p>
          <a:pPr algn="ctr"/>
          <a:endParaRPr lang="ru-RU"/>
        </a:p>
      </dgm:t>
    </dgm:pt>
    <dgm:pt modelId="{B711F6F0-B060-457F-8A0A-063790B6ED47}" type="sibTrans" cxnId="{7F96ED7D-B1F1-4740-BDA4-3EA31777E836}">
      <dgm:prSet/>
      <dgm:spPr/>
      <dgm:t>
        <a:bodyPr/>
        <a:lstStyle/>
        <a:p>
          <a:pPr algn="ctr"/>
          <a:endParaRPr lang="ru-RU"/>
        </a:p>
      </dgm:t>
    </dgm:pt>
    <dgm:pt modelId="{7B74A6FD-E66C-40B6-B225-C666BFE93583}">
      <dgm:prSet phldrT="[Текст]"/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dirty="0" smtClean="0"/>
            <a:t>75%</a:t>
          </a:r>
          <a:endParaRPr lang="ru-RU" dirty="0"/>
        </a:p>
      </dgm:t>
    </dgm:pt>
    <dgm:pt modelId="{8BCB3559-0B6B-42EC-9A04-0B20B87F4ECE}" type="parTrans" cxnId="{920253CD-DD41-4EFA-91B7-C2334530E715}">
      <dgm:prSet/>
      <dgm:spPr/>
      <dgm:t>
        <a:bodyPr/>
        <a:lstStyle/>
        <a:p>
          <a:pPr algn="ctr"/>
          <a:endParaRPr lang="ru-RU"/>
        </a:p>
      </dgm:t>
    </dgm:pt>
    <dgm:pt modelId="{B87D2BAF-91ED-410D-990D-02676CE94783}" type="sibTrans" cxnId="{920253CD-DD41-4EFA-91B7-C2334530E715}">
      <dgm:prSet/>
      <dgm:spPr/>
      <dgm:t>
        <a:bodyPr/>
        <a:lstStyle/>
        <a:p>
          <a:pPr algn="ctr"/>
          <a:endParaRPr lang="ru-RU"/>
        </a:p>
      </dgm:t>
    </dgm:pt>
    <dgm:pt modelId="{37F012EB-D4E2-433A-81D1-79660B990B20}">
      <dgm:prSet phldrT="[Текст]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dirty="0" smtClean="0"/>
            <a:t>90%</a:t>
          </a:r>
          <a:endParaRPr lang="ru-RU" dirty="0"/>
        </a:p>
      </dgm:t>
    </dgm:pt>
    <dgm:pt modelId="{BE3AB97D-8C19-454A-94B8-D9029F72FD0C}" type="sibTrans" cxnId="{AB813B5B-574B-4EA5-BE5A-D2DC379CDBB4}">
      <dgm:prSet/>
      <dgm:spPr/>
      <dgm:t>
        <a:bodyPr/>
        <a:lstStyle/>
        <a:p>
          <a:pPr algn="ctr"/>
          <a:endParaRPr lang="ru-RU"/>
        </a:p>
      </dgm:t>
    </dgm:pt>
    <dgm:pt modelId="{FAEFB12F-E23A-4B40-A8BA-0CA4CA192358}" type="parTrans" cxnId="{AB813B5B-574B-4EA5-BE5A-D2DC379CDBB4}">
      <dgm:prSet/>
      <dgm:spPr/>
      <dgm:t>
        <a:bodyPr/>
        <a:lstStyle/>
        <a:p>
          <a:pPr algn="ctr"/>
          <a:endParaRPr lang="ru-RU"/>
        </a:p>
      </dgm:t>
    </dgm:pt>
    <dgm:pt modelId="{08782F57-9864-4EA8-8C5B-F3FC279A6A91}" type="pres">
      <dgm:prSet presAssocID="{2ACA24B7-1FB3-41DF-B805-40B0AEE716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9B2084-242C-4255-80BB-A7B194A5B0B4}" type="pres">
      <dgm:prSet presAssocID="{D1298F9E-30CE-411E-8C6E-8EEEC81059D8}" presName="Name8" presStyleCnt="0"/>
      <dgm:spPr/>
    </dgm:pt>
    <dgm:pt modelId="{5DAD5F57-746B-464F-84DD-0C1CB681ECDB}" type="pres">
      <dgm:prSet presAssocID="{D1298F9E-30CE-411E-8C6E-8EEEC81059D8}" presName="level" presStyleLbl="node1" presStyleIdx="0" presStyleCnt="7" custScaleY="160278" custLinFactNeighborX="-2320" custLinFactNeighborY="-151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8B66C-0CF0-4963-B72B-315D8D6D718E}" type="pres">
      <dgm:prSet presAssocID="{D1298F9E-30CE-411E-8C6E-8EEEC81059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29C6D-2D83-42DA-9A9F-8E5E47DBB61A}" type="pres">
      <dgm:prSet presAssocID="{EB6A1D72-E31F-4357-947B-102C6237D90F}" presName="Name8" presStyleCnt="0"/>
      <dgm:spPr/>
    </dgm:pt>
    <dgm:pt modelId="{2292D322-3C82-403E-867B-A52FA0FBA77C}" type="pres">
      <dgm:prSet presAssocID="{EB6A1D72-E31F-4357-947B-102C6237D90F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7ADBA-3174-4A2B-BEC1-9420A755AD3C}" type="pres">
      <dgm:prSet presAssocID="{EB6A1D72-E31F-4357-947B-102C6237D9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D75C6-7884-4B94-B0CA-8F7088D3DC21}" type="pres">
      <dgm:prSet presAssocID="{35FC2E13-89B9-4097-B8FA-A4DDACA6EBBD}" presName="Name8" presStyleCnt="0"/>
      <dgm:spPr/>
    </dgm:pt>
    <dgm:pt modelId="{F723184F-7C38-43C8-AC9F-31BE0DA6DDE0}" type="pres">
      <dgm:prSet presAssocID="{35FC2E13-89B9-4097-B8FA-A4DDACA6EBBD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5CC31-7123-477A-B500-90E5A60402C6}" type="pres">
      <dgm:prSet presAssocID="{35FC2E13-89B9-4097-B8FA-A4DDACA6EBB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86AF3-F801-46F2-BBC0-8AFC6EDB870D}" type="pres">
      <dgm:prSet presAssocID="{18AEF84B-CC01-4CDE-827B-2C19AB8F18AE}" presName="Name8" presStyleCnt="0"/>
      <dgm:spPr/>
    </dgm:pt>
    <dgm:pt modelId="{F1C1D997-CB32-45B2-9683-DA4D21C4FC48}" type="pres">
      <dgm:prSet presAssocID="{18AEF84B-CC01-4CDE-827B-2C19AB8F18AE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3C01C-E4B8-4BA8-B0AE-66A4326DACB8}" type="pres">
      <dgm:prSet presAssocID="{18AEF84B-CC01-4CDE-827B-2C19AB8F18A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16225-A64B-4C18-AC77-11E3345FFE24}" type="pres">
      <dgm:prSet presAssocID="{C066E486-3233-4E7E-AC9C-F4F7332CE7F7}" presName="Name8" presStyleCnt="0"/>
      <dgm:spPr/>
    </dgm:pt>
    <dgm:pt modelId="{62520572-1094-47EA-A039-627CE9E2A8C9}" type="pres">
      <dgm:prSet presAssocID="{C066E486-3233-4E7E-AC9C-F4F7332CE7F7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18684-CDFD-4305-A0CF-3B7A462AD66E}" type="pres">
      <dgm:prSet presAssocID="{C066E486-3233-4E7E-AC9C-F4F7332CE7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225F9-5285-4910-ABFD-8D3A155E4133}" type="pres">
      <dgm:prSet presAssocID="{7B74A6FD-E66C-40B6-B225-C666BFE93583}" presName="Name8" presStyleCnt="0"/>
      <dgm:spPr/>
    </dgm:pt>
    <dgm:pt modelId="{0A16F7B1-F527-4D69-8B82-271EE80AABFB}" type="pres">
      <dgm:prSet presAssocID="{7B74A6FD-E66C-40B6-B225-C666BFE93583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05BF7-6F1E-4B69-A72E-476C03B71363}" type="pres">
      <dgm:prSet presAssocID="{7B74A6FD-E66C-40B6-B225-C666BFE935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2688-5F5A-4FB5-9CFC-D70D28E69B93}" type="pres">
      <dgm:prSet presAssocID="{37F012EB-D4E2-433A-81D1-79660B990B20}" presName="Name8" presStyleCnt="0"/>
      <dgm:spPr/>
    </dgm:pt>
    <dgm:pt modelId="{2F4231A4-85A5-489C-AB6A-2E0AB0889816}" type="pres">
      <dgm:prSet presAssocID="{37F012EB-D4E2-433A-81D1-79660B990B20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758FE-9D0D-4B0B-BA84-996F3D080102}" type="pres">
      <dgm:prSet presAssocID="{37F012EB-D4E2-433A-81D1-79660B990B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A63C53-EB53-4BBF-8AD6-1D70D8012CC1}" type="presOf" srcId="{37F012EB-D4E2-433A-81D1-79660B990B20}" destId="{2F4231A4-85A5-489C-AB6A-2E0AB0889816}" srcOrd="0" destOrd="0" presId="urn:microsoft.com/office/officeart/2005/8/layout/pyramid1"/>
    <dgm:cxn modelId="{18EEA3BC-2E85-4963-9B69-72B49B0B70FA}" srcId="{2ACA24B7-1FB3-41DF-B805-40B0AEE716DE}" destId="{D1298F9E-30CE-411E-8C6E-8EEEC81059D8}" srcOrd="0" destOrd="0" parTransId="{DA782BF6-B595-4E7D-B695-BA11659FF1F1}" sibTransId="{9A434DD6-44A7-4233-BF71-0EA954D8E0EF}"/>
    <dgm:cxn modelId="{8C1481C0-1514-4011-8488-EA2FCD1F571E}" type="presOf" srcId="{C066E486-3233-4E7E-AC9C-F4F7332CE7F7}" destId="{62520572-1094-47EA-A039-627CE9E2A8C9}" srcOrd="0" destOrd="0" presId="urn:microsoft.com/office/officeart/2005/8/layout/pyramid1"/>
    <dgm:cxn modelId="{2835198D-9499-4099-82BF-7BF6AFDEA556}" type="presOf" srcId="{35FC2E13-89B9-4097-B8FA-A4DDACA6EBBD}" destId="{9295CC31-7123-477A-B500-90E5A60402C6}" srcOrd="1" destOrd="0" presId="urn:microsoft.com/office/officeart/2005/8/layout/pyramid1"/>
    <dgm:cxn modelId="{3BEEFB3A-7AA4-4204-BBCD-ED1F5A2C9CCE}" type="presOf" srcId="{37F012EB-D4E2-433A-81D1-79660B990B20}" destId="{23E758FE-9D0D-4B0B-BA84-996F3D080102}" srcOrd="1" destOrd="0" presId="urn:microsoft.com/office/officeart/2005/8/layout/pyramid1"/>
    <dgm:cxn modelId="{98C1C06A-2ECA-4895-A0E1-6A6CA5E23712}" type="presOf" srcId="{18AEF84B-CC01-4CDE-827B-2C19AB8F18AE}" destId="{F1C1D997-CB32-45B2-9683-DA4D21C4FC48}" srcOrd="0" destOrd="0" presId="urn:microsoft.com/office/officeart/2005/8/layout/pyramid1"/>
    <dgm:cxn modelId="{3DC3E4D2-23D5-48AE-B7A7-7CF72225A407}" type="presOf" srcId="{35FC2E13-89B9-4097-B8FA-A4DDACA6EBBD}" destId="{F723184F-7C38-43C8-AC9F-31BE0DA6DDE0}" srcOrd="0" destOrd="0" presId="urn:microsoft.com/office/officeart/2005/8/layout/pyramid1"/>
    <dgm:cxn modelId="{AB813B5B-574B-4EA5-BE5A-D2DC379CDBB4}" srcId="{2ACA24B7-1FB3-41DF-B805-40B0AEE716DE}" destId="{37F012EB-D4E2-433A-81D1-79660B990B20}" srcOrd="6" destOrd="0" parTransId="{FAEFB12F-E23A-4B40-A8BA-0CA4CA192358}" sibTransId="{BE3AB97D-8C19-454A-94B8-D9029F72FD0C}"/>
    <dgm:cxn modelId="{D90F904F-EE61-4BC5-ABC7-2B0BA7B790F8}" type="presOf" srcId="{C066E486-3233-4E7E-AC9C-F4F7332CE7F7}" destId="{27018684-CDFD-4305-A0CF-3B7A462AD66E}" srcOrd="1" destOrd="0" presId="urn:microsoft.com/office/officeart/2005/8/layout/pyramid1"/>
    <dgm:cxn modelId="{6721CF64-068B-4C4B-BAAF-F996A8DEF1DB}" srcId="{2ACA24B7-1FB3-41DF-B805-40B0AEE716DE}" destId="{35FC2E13-89B9-4097-B8FA-A4DDACA6EBBD}" srcOrd="2" destOrd="0" parTransId="{FFC01D60-F215-4B67-A923-14C64FBCE729}" sibTransId="{E398D95C-8B21-45B7-9031-DF7974566D0D}"/>
    <dgm:cxn modelId="{7F96ED7D-B1F1-4740-BDA4-3EA31777E836}" srcId="{2ACA24B7-1FB3-41DF-B805-40B0AEE716DE}" destId="{C066E486-3233-4E7E-AC9C-F4F7332CE7F7}" srcOrd="4" destOrd="0" parTransId="{695EF085-46B2-4397-A385-973C41399C9D}" sibTransId="{B711F6F0-B060-457F-8A0A-063790B6ED47}"/>
    <dgm:cxn modelId="{15D8583A-6765-459F-B75E-0A01EE48C28A}" type="presOf" srcId="{7B74A6FD-E66C-40B6-B225-C666BFE93583}" destId="{84705BF7-6F1E-4B69-A72E-476C03B71363}" srcOrd="1" destOrd="0" presId="urn:microsoft.com/office/officeart/2005/8/layout/pyramid1"/>
    <dgm:cxn modelId="{8F9DAEBB-8F2B-4A49-98D6-CD3839329917}" type="presOf" srcId="{EB6A1D72-E31F-4357-947B-102C6237D90F}" destId="{8F47ADBA-3174-4A2B-BEC1-9420A755AD3C}" srcOrd="1" destOrd="0" presId="urn:microsoft.com/office/officeart/2005/8/layout/pyramid1"/>
    <dgm:cxn modelId="{5A81476B-698A-4D2F-96D2-D2DA8F93EDF9}" type="presOf" srcId="{EB6A1D72-E31F-4357-947B-102C6237D90F}" destId="{2292D322-3C82-403E-867B-A52FA0FBA77C}" srcOrd="0" destOrd="0" presId="urn:microsoft.com/office/officeart/2005/8/layout/pyramid1"/>
    <dgm:cxn modelId="{920253CD-DD41-4EFA-91B7-C2334530E715}" srcId="{2ACA24B7-1FB3-41DF-B805-40B0AEE716DE}" destId="{7B74A6FD-E66C-40B6-B225-C666BFE93583}" srcOrd="5" destOrd="0" parTransId="{8BCB3559-0B6B-42EC-9A04-0B20B87F4ECE}" sibTransId="{B87D2BAF-91ED-410D-990D-02676CE94783}"/>
    <dgm:cxn modelId="{774360F0-AE40-4A71-BCA7-7F29C68D137E}" srcId="{2ACA24B7-1FB3-41DF-B805-40B0AEE716DE}" destId="{EB6A1D72-E31F-4357-947B-102C6237D90F}" srcOrd="1" destOrd="0" parTransId="{46500FD5-1581-42C6-8132-EBA57087F3FA}" sibTransId="{39AAB063-83EF-43B1-8694-D15AC8B84B31}"/>
    <dgm:cxn modelId="{181E7425-C40D-4F98-A7B8-C1F0B0A06A6A}" type="presOf" srcId="{2ACA24B7-1FB3-41DF-B805-40B0AEE716DE}" destId="{08782F57-9864-4EA8-8C5B-F3FC279A6A91}" srcOrd="0" destOrd="0" presId="urn:microsoft.com/office/officeart/2005/8/layout/pyramid1"/>
    <dgm:cxn modelId="{BF572D87-816C-44A3-BA7F-20674BF4195A}" srcId="{2ACA24B7-1FB3-41DF-B805-40B0AEE716DE}" destId="{18AEF84B-CC01-4CDE-827B-2C19AB8F18AE}" srcOrd="3" destOrd="0" parTransId="{EBE403CE-0521-42C0-8CE2-25A6B8F7C88C}" sibTransId="{8EE2ACD4-B69A-4B78-BC90-23CCD4C97EA3}"/>
    <dgm:cxn modelId="{FDBA85C5-8FA3-4706-8A01-A5A8ECB9C31A}" type="presOf" srcId="{7B74A6FD-E66C-40B6-B225-C666BFE93583}" destId="{0A16F7B1-F527-4D69-8B82-271EE80AABFB}" srcOrd="0" destOrd="0" presId="urn:microsoft.com/office/officeart/2005/8/layout/pyramid1"/>
    <dgm:cxn modelId="{D48D2F5A-5C5D-41B9-AAC1-7C936302B78B}" type="presOf" srcId="{D1298F9E-30CE-411E-8C6E-8EEEC81059D8}" destId="{5DAD5F57-746B-464F-84DD-0C1CB681ECDB}" srcOrd="0" destOrd="0" presId="urn:microsoft.com/office/officeart/2005/8/layout/pyramid1"/>
    <dgm:cxn modelId="{E69AC480-CC1C-401E-9FC5-918ACBF02C23}" type="presOf" srcId="{18AEF84B-CC01-4CDE-827B-2C19AB8F18AE}" destId="{F7C3C01C-E4B8-4BA8-B0AE-66A4326DACB8}" srcOrd="1" destOrd="0" presId="urn:microsoft.com/office/officeart/2005/8/layout/pyramid1"/>
    <dgm:cxn modelId="{CA4048BA-E01C-4A4E-AF75-6F44274A7F15}" type="presOf" srcId="{D1298F9E-30CE-411E-8C6E-8EEEC81059D8}" destId="{3DD8B66C-0CF0-4963-B72B-315D8D6D718E}" srcOrd="1" destOrd="0" presId="urn:microsoft.com/office/officeart/2005/8/layout/pyramid1"/>
    <dgm:cxn modelId="{E9F6EE1E-F276-467F-B1E0-121CCA504694}" type="presParOf" srcId="{08782F57-9864-4EA8-8C5B-F3FC279A6A91}" destId="{2A9B2084-242C-4255-80BB-A7B194A5B0B4}" srcOrd="0" destOrd="0" presId="urn:microsoft.com/office/officeart/2005/8/layout/pyramid1"/>
    <dgm:cxn modelId="{4FECF208-8FC8-40D5-9BF4-CB0BFF8AE696}" type="presParOf" srcId="{2A9B2084-242C-4255-80BB-A7B194A5B0B4}" destId="{5DAD5F57-746B-464F-84DD-0C1CB681ECDB}" srcOrd="0" destOrd="0" presId="urn:microsoft.com/office/officeart/2005/8/layout/pyramid1"/>
    <dgm:cxn modelId="{49548D6E-9EF8-4F1F-9331-14BA6D18D9B9}" type="presParOf" srcId="{2A9B2084-242C-4255-80BB-A7B194A5B0B4}" destId="{3DD8B66C-0CF0-4963-B72B-315D8D6D718E}" srcOrd="1" destOrd="0" presId="urn:microsoft.com/office/officeart/2005/8/layout/pyramid1"/>
    <dgm:cxn modelId="{A4B1E178-F258-48A3-9EED-5B0E4B8D24FA}" type="presParOf" srcId="{08782F57-9864-4EA8-8C5B-F3FC279A6A91}" destId="{47029C6D-2D83-42DA-9A9F-8E5E47DBB61A}" srcOrd="1" destOrd="0" presId="urn:microsoft.com/office/officeart/2005/8/layout/pyramid1"/>
    <dgm:cxn modelId="{57B62185-E989-4203-914A-884FA5204217}" type="presParOf" srcId="{47029C6D-2D83-42DA-9A9F-8E5E47DBB61A}" destId="{2292D322-3C82-403E-867B-A52FA0FBA77C}" srcOrd="0" destOrd="0" presId="urn:microsoft.com/office/officeart/2005/8/layout/pyramid1"/>
    <dgm:cxn modelId="{234E95BB-B52D-41B0-827F-737633D20A1A}" type="presParOf" srcId="{47029C6D-2D83-42DA-9A9F-8E5E47DBB61A}" destId="{8F47ADBA-3174-4A2B-BEC1-9420A755AD3C}" srcOrd="1" destOrd="0" presId="urn:microsoft.com/office/officeart/2005/8/layout/pyramid1"/>
    <dgm:cxn modelId="{93B601F5-3CB5-4E92-A7A3-66B78E8542AF}" type="presParOf" srcId="{08782F57-9864-4EA8-8C5B-F3FC279A6A91}" destId="{4D0D75C6-7884-4B94-B0CA-8F7088D3DC21}" srcOrd="2" destOrd="0" presId="urn:microsoft.com/office/officeart/2005/8/layout/pyramid1"/>
    <dgm:cxn modelId="{40FA2EF4-2581-44CB-BA8D-22D3E5F26B25}" type="presParOf" srcId="{4D0D75C6-7884-4B94-B0CA-8F7088D3DC21}" destId="{F723184F-7C38-43C8-AC9F-31BE0DA6DDE0}" srcOrd="0" destOrd="0" presId="urn:microsoft.com/office/officeart/2005/8/layout/pyramid1"/>
    <dgm:cxn modelId="{FE4EFF72-0ACA-4983-A23C-F6F18D3CEE24}" type="presParOf" srcId="{4D0D75C6-7884-4B94-B0CA-8F7088D3DC21}" destId="{9295CC31-7123-477A-B500-90E5A60402C6}" srcOrd="1" destOrd="0" presId="urn:microsoft.com/office/officeart/2005/8/layout/pyramid1"/>
    <dgm:cxn modelId="{3A13493B-77EA-4017-9366-79BC366D7E0E}" type="presParOf" srcId="{08782F57-9864-4EA8-8C5B-F3FC279A6A91}" destId="{0BF86AF3-F801-46F2-BBC0-8AFC6EDB870D}" srcOrd="3" destOrd="0" presId="urn:microsoft.com/office/officeart/2005/8/layout/pyramid1"/>
    <dgm:cxn modelId="{7A4B3776-8CBF-4149-B757-D1B1381CFBE4}" type="presParOf" srcId="{0BF86AF3-F801-46F2-BBC0-8AFC6EDB870D}" destId="{F1C1D997-CB32-45B2-9683-DA4D21C4FC48}" srcOrd="0" destOrd="0" presId="urn:microsoft.com/office/officeart/2005/8/layout/pyramid1"/>
    <dgm:cxn modelId="{C83934DD-BD1E-4D23-81F0-AB9594308B91}" type="presParOf" srcId="{0BF86AF3-F801-46F2-BBC0-8AFC6EDB870D}" destId="{F7C3C01C-E4B8-4BA8-B0AE-66A4326DACB8}" srcOrd="1" destOrd="0" presId="urn:microsoft.com/office/officeart/2005/8/layout/pyramid1"/>
    <dgm:cxn modelId="{87EDE5F3-C496-445B-A2AB-FC16A4622A8C}" type="presParOf" srcId="{08782F57-9864-4EA8-8C5B-F3FC279A6A91}" destId="{78116225-A64B-4C18-AC77-11E3345FFE24}" srcOrd="4" destOrd="0" presId="urn:microsoft.com/office/officeart/2005/8/layout/pyramid1"/>
    <dgm:cxn modelId="{77881665-924C-4E98-912E-CD0543EBA70A}" type="presParOf" srcId="{78116225-A64B-4C18-AC77-11E3345FFE24}" destId="{62520572-1094-47EA-A039-627CE9E2A8C9}" srcOrd="0" destOrd="0" presId="urn:microsoft.com/office/officeart/2005/8/layout/pyramid1"/>
    <dgm:cxn modelId="{C1A72A31-2567-4D7B-995E-1F88255282F7}" type="presParOf" srcId="{78116225-A64B-4C18-AC77-11E3345FFE24}" destId="{27018684-CDFD-4305-A0CF-3B7A462AD66E}" srcOrd="1" destOrd="0" presId="urn:microsoft.com/office/officeart/2005/8/layout/pyramid1"/>
    <dgm:cxn modelId="{FA292854-0A9B-4D44-9F6D-9A450475F18E}" type="presParOf" srcId="{08782F57-9864-4EA8-8C5B-F3FC279A6A91}" destId="{A64225F9-5285-4910-ABFD-8D3A155E4133}" srcOrd="5" destOrd="0" presId="urn:microsoft.com/office/officeart/2005/8/layout/pyramid1"/>
    <dgm:cxn modelId="{E2AD769B-629F-4374-AE32-94F9623BDB31}" type="presParOf" srcId="{A64225F9-5285-4910-ABFD-8D3A155E4133}" destId="{0A16F7B1-F527-4D69-8B82-271EE80AABFB}" srcOrd="0" destOrd="0" presId="urn:microsoft.com/office/officeart/2005/8/layout/pyramid1"/>
    <dgm:cxn modelId="{E144FF86-633B-48D7-B9B5-9BE078472F93}" type="presParOf" srcId="{A64225F9-5285-4910-ABFD-8D3A155E4133}" destId="{84705BF7-6F1E-4B69-A72E-476C03B71363}" srcOrd="1" destOrd="0" presId="urn:microsoft.com/office/officeart/2005/8/layout/pyramid1"/>
    <dgm:cxn modelId="{93B82E3C-2718-4BAD-8263-F411E55B6297}" type="presParOf" srcId="{08782F57-9864-4EA8-8C5B-F3FC279A6A91}" destId="{ACD22688-5F5A-4FB5-9CFC-D70D28E69B93}" srcOrd="6" destOrd="0" presId="urn:microsoft.com/office/officeart/2005/8/layout/pyramid1"/>
    <dgm:cxn modelId="{A9DBF2D0-1020-432F-B107-411486224D4C}" type="presParOf" srcId="{ACD22688-5F5A-4FB5-9CFC-D70D28E69B93}" destId="{2F4231A4-85A5-489C-AB6A-2E0AB0889816}" srcOrd="0" destOrd="0" presId="urn:microsoft.com/office/officeart/2005/8/layout/pyramid1"/>
    <dgm:cxn modelId="{3B6197C9-A226-4F25-9E1D-6EBE88ACA86F}" type="presParOf" srcId="{ACD22688-5F5A-4FB5-9CFC-D70D28E69B93}" destId="{23E758FE-9D0D-4B0B-BA84-996F3D08010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D5F57-746B-464F-84DD-0C1CB681ECDB}">
      <dsp:nvSpPr>
        <dsp:cNvPr id="0" name=""/>
        <dsp:cNvSpPr/>
      </dsp:nvSpPr>
      <dsp:spPr>
        <a:xfrm>
          <a:off x="1961559" y="0"/>
          <a:ext cx="1061135" cy="1194144"/>
        </a:xfrm>
        <a:prstGeom prst="trapezoid">
          <a:avLst>
            <a:gd name="adj" fmla="val 50000"/>
          </a:avLst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1559" y="0"/>
        <a:ext cx="1061135" cy="1194144"/>
      </dsp:txXfrm>
    </dsp:sp>
    <dsp:sp modelId="{2292D322-3C82-403E-867B-A52FA0FBA77C}">
      <dsp:nvSpPr>
        <dsp:cNvPr id="0" name=""/>
        <dsp:cNvSpPr/>
      </dsp:nvSpPr>
      <dsp:spPr>
        <a:xfrm>
          <a:off x="1655148" y="1194144"/>
          <a:ext cx="1723194" cy="745045"/>
        </a:xfrm>
        <a:prstGeom prst="trapezoid">
          <a:avLst>
            <a:gd name="adj" fmla="val 44431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+mj-lt"/>
              <a:cs typeface="Times New Roman" panose="02020603050405020304" pitchFamily="18" charset="0"/>
            </a:rPr>
            <a:t>10%</a:t>
          </a:r>
          <a:endParaRPr lang="ru-RU" sz="4000" b="1" kern="1200" dirty="0">
            <a:latin typeface="+mj-lt"/>
            <a:cs typeface="Times New Roman" panose="02020603050405020304" pitchFamily="18" charset="0"/>
          </a:endParaRPr>
        </a:p>
      </dsp:txBody>
      <dsp:txXfrm>
        <a:off x="1956707" y="1194144"/>
        <a:ext cx="1120076" cy="745045"/>
      </dsp:txXfrm>
    </dsp:sp>
    <dsp:sp modelId="{F723184F-7C38-43C8-AC9F-31BE0DA6DDE0}">
      <dsp:nvSpPr>
        <dsp:cNvPr id="0" name=""/>
        <dsp:cNvSpPr/>
      </dsp:nvSpPr>
      <dsp:spPr>
        <a:xfrm>
          <a:off x="1324118" y="1939190"/>
          <a:ext cx="2385254" cy="745045"/>
        </a:xfrm>
        <a:prstGeom prst="trapezoid">
          <a:avLst>
            <a:gd name="adj" fmla="val 44431"/>
          </a:avLst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20%</a:t>
          </a:r>
          <a:endParaRPr lang="ru-RU" sz="4500" kern="1200" dirty="0"/>
        </a:p>
      </dsp:txBody>
      <dsp:txXfrm>
        <a:off x="1741538" y="1939190"/>
        <a:ext cx="1550415" cy="745045"/>
      </dsp:txXfrm>
    </dsp:sp>
    <dsp:sp modelId="{F1C1D997-CB32-45B2-9683-DA4D21C4FC48}">
      <dsp:nvSpPr>
        <dsp:cNvPr id="0" name=""/>
        <dsp:cNvSpPr/>
      </dsp:nvSpPr>
      <dsp:spPr>
        <a:xfrm>
          <a:off x="993089" y="2684236"/>
          <a:ext cx="3047313" cy="745045"/>
        </a:xfrm>
        <a:prstGeom prst="trapezoid">
          <a:avLst>
            <a:gd name="adj" fmla="val 44431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30%</a:t>
          </a:r>
          <a:endParaRPr lang="ru-RU" sz="4500" kern="1200" dirty="0"/>
        </a:p>
      </dsp:txBody>
      <dsp:txXfrm>
        <a:off x="1526369" y="2684236"/>
        <a:ext cx="1980753" cy="745045"/>
      </dsp:txXfrm>
    </dsp:sp>
    <dsp:sp modelId="{62520572-1094-47EA-A039-627CE9E2A8C9}">
      <dsp:nvSpPr>
        <dsp:cNvPr id="0" name=""/>
        <dsp:cNvSpPr/>
      </dsp:nvSpPr>
      <dsp:spPr>
        <a:xfrm>
          <a:off x="662059" y="3429282"/>
          <a:ext cx="3709373" cy="745045"/>
        </a:xfrm>
        <a:prstGeom prst="trapezoid">
          <a:avLst>
            <a:gd name="adj" fmla="val 44431"/>
          </a:avLst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50%</a:t>
          </a:r>
          <a:endParaRPr lang="ru-RU" sz="4500" kern="1200" dirty="0"/>
        </a:p>
      </dsp:txBody>
      <dsp:txXfrm>
        <a:off x="1311199" y="3429282"/>
        <a:ext cx="2411092" cy="745045"/>
      </dsp:txXfrm>
    </dsp:sp>
    <dsp:sp modelId="{0A16F7B1-F527-4D69-8B82-271EE80AABFB}">
      <dsp:nvSpPr>
        <dsp:cNvPr id="0" name=""/>
        <dsp:cNvSpPr/>
      </dsp:nvSpPr>
      <dsp:spPr>
        <a:xfrm>
          <a:off x="331029" y="4174328"/>
          <a:ext cx="4371432" cy="745045"/>
        </a:xfrm>
        <a:prstGeom prst="trapezoid">
          <a:avLst>
            <a:gd name="adj" fmla="val 44431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75%</a:t>
          </a:r>
          <a:endParaRPr lang="ru-RU" sz="4500" kern="1200" dirty="0"/>
        </a:p>
      </dsp:txBody>
      <dsp:txXfrm>
        <a:off x="1096030" y="4174328"/>
        <a:ext cx="2841431" cy="745045"/>
      </dsp:txXfrm>
    </dsp:sp>
    <dsp:sp modelId="{2F4231A4-85A5-489C-AB6A-2E0AB0889816}">
      <dsp:nvSpPr>
        <dsp:cNvPr id="0" name=""/>
        <dsp:cNvSpPr/>
      </dsp:nvSpPr>
      <dsp:spPr>
        <a:xfrm>
          <a:off x="0" y="4919374"/>
          <a:ext cx="5033492" cy="745045"/>
        </a:xfrm>
        <a:prstGeom prst="trapezoid">
          <a:avLst>
            <a:gd name="adj" fmla="val 44431"/>
          </a:avLst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90%</a:t>
          </a:r>
          <a:endParaRPr lang="ru-RU" sz="4500" kern="1200" dirty="0"/>
        </a:p>
      </dsp:txBody>
      <dsp:txXfrm>
        <a:off x="880861" y="4919374"/>
        <a:ext cx="3271769" cy="745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7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07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6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5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3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4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7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3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3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3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AF80C-4D8E-423D-8F23-510BA6C4B2F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F84C-1957-4991-9682-3EB044EFE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9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23597" y="244566"/>
            <a:ext cx="9513194" cy="9015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основы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Кембриджского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 к преподаванию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1423719"/>
            <a:ext cx="9513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«Интерактивное обучение как со взрослыми, так и совместная работа со сверстниками способствует обучению детей и их когнитивному развитию».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Мерсер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Литлтон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97124" y="2993379"/>
            <a:ext cx="3845215" cy="3149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«Традиционные методики»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готовых знаний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механическое запоминание поверхностное обучение</a:t>
            </a:r>
          </a:p>
          <a:p>
            <a:pPr marL="285750" indent="-285750" algn="ctr">
              <a:buFontTx/>
              <a:buChar char="-"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50403" y="2993379"/>
            <a:ext cx="3786388" cy="3465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«Конструктивистские представления»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демонстрирует свои знания по изучаемой теме,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подвергнуть сомнению определенные предположения,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корректировать убеждения и сформировать новое понимание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074" y="5143847"/>
            <a:ext cx="1419225" cy="142875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492717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99855478"/>
              </p:ext>
            </p:extLst>
          </p:nvPr>
        </p:nvGraphicFramePr>
        <p:xfrm>
          <a:off x="2331076" y="736380"/>
          <a:ext cx="5033492" cy="5664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51549" y="1163460"/>
            <a:ext cx="216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9329" y="2049610"/>
            <a:ext cx="2034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5493" y="2745069"/>
            <a:ext cx="242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АУДИО-ВИЗУАЛ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5405" y="351904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710" y="4311319"/>
            <a:ext cx="2807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48531" y="5040308"/>
            <a:ext cx="2575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5535" y="5807477"/>
            <a:ext cx="257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ЗНАНИЙ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461" y="412845"/>
            <a:ext cx="4164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процент удержания полученной информации учениками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000" y="575057"/>
            <a:ext cx="1390919" cy="16299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61" y="3519048"/>
            <a:ext cx="1905000" cy="14287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71611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642610" y="164894"/>
            <a:ext cx="4856813" cy="11692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 ПРОГРАММЫ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4774" y="2443400"/>
            <a:ext cx="3132944" cy="12591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КРИТИЧЕСКОМУ МЫШЛЕНИЮ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9867" y="1802569"/>
            <a:ext cx="4122295" cy="12591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ПОДХОДЫ В ПРЕПОДАВАНИИ И ОБУЧЕНИИ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64311" y="2443400"/>
            <a:ext cx="3132944" cy="12591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ДЛЯ ОБУЧЕНИЯ И ОЦЕНИВАНИЕ ОБУЧЕНИЯ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7280" y="4388372"/>
            <a:ext cx="3132943" cy="13491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ТАЛАНТЛИВЫХ И ОДАРЕННЫХ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09867" y="3530186"/>
            <a:ext cx="4122296" cy="13641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ИКТ В ПРЕПОДАВАНИЕ И ОБУЧЕНИИ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664310" y="4388372"/>
            <a:ext cx="3132945" cy="13491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 ЛИДЕРСТВО В ОБУЧЕНИИ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2610" y="5362734"/>
            <a:ext cx="4856813" cy="10792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И ОБУЧЕНИЕ В СООТВЕТСТВИИ С ВОЗРАСТНЫМИ ОСОБЕННОСТЯМИ УЧЕНИКОВ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75" y="373819"/>
            <a:ext cx="1428750" cy="1428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22" y="373819"/>
            <a:ext cx="1500732" cy="1428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59810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70683"/>
            <a:ext cx="10178217" cy="86857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НОВЫЕ ПОДХОДЫ В ПРЕПОДАВАНИЕ И ОБУЧЕНИИ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573968"/>
            <a:ext cx="10515600" cy="257830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коллаборативной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Метапознание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через диалог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взаимодействие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мыслями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 ученика</a:t>
            </a:r>
          </a:p>
          <a:p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964" y="4152274"/>
            <a:ext cx="1841214" cy="159504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426" y="4152275"/>
            <a:ext cx="1743075" cy="159504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8345" cy="11762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TextBox 7"/>
          <p:cNvSpPr txBox="1"/>
          <p:nvPr/>
        </p:nvSpPr>
        <p:spPr>
          <a:xfrm>
            <a:off x="539647" y="5747321"/>
            <a:ext cx="230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08367" y="5747321"/>
            <a:ext cx="2083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2178" y="3792511"/>
            <a:ext cx="134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78312" y="3792511"/>
            <a:ext cx="1311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5111646" y="4586991"/>
            <a:ext cx="2113613" cy="719527"/>
          </a:xfrm>
          <a:prstGeom prst="leftRight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604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51" y="1280314"/>
            <a:ext cx="5803980" cy="3676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71737" y="1280314"/>
            <a:ext cx="3062690" cy="733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ответственный за своё обучение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71737" y="2259744"/>
            <a:ext cx="3062690" cy="7271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может продолжить обучение самостоятельно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71737" y="3188116"/>
            <a:ext cx="3062690" cy="7347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потребностей учащихся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71737" y="4187880"/>
            <a:ext cx="3062690" cy="723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потенциала всех учеников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71737" y="5061350"/>
            <a:ext cx="3062690" cy="11301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Среда, в которой учащиеся активно участвуют в учебном процессе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56" y="5288786"/>
            <a:ext cx="1428750" cy="14287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365" y="42474"/>
            <a:ext cx="2098841" cy="1970863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2544896" y="5177928"/>
            <a:ext cx="3473435" cy="11567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которые ученик может применить вне школы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196</Words>
  <Application>Microsoft Office PowerPoint</Application>
  <PresentationFormat>Произвольный</PresentationFormat>
  <Paragraphs>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     НОВЫЕ ПОДХОДЫ В ПРЕПОДАВАНИЕ И ОБУЧЕНИИ</vt:lpstr>
      <vt:lpstr>Результат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                                                    </cp:lastModifiedBy>
  <cp:revision>26</cp:revision>
  <cp:lastPrinted>2014-02-24T10:20:04Z</cp:lastPrinted>
  <dcterms:created xsi:type="dcterms:W3CDTF">2014-01-29T03:59:47Z</dcterms:created>
  <dcterms:modified xsi:type="dcterms:W3CDTF">2014-02-24T10:22:18Z</dcterms:modified>
</cp:coreProperties>
</file>