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4633" autoAdjust="0"/>
  </p:normalViewPr>
  <p:slideViewPr>
    <p:cSldViewPr>
      <p:cViewPr varScale="1">
        <p:scale>
          <a:sx n="69" d="100"/>
          <a:sy n="69" d="100"/>
        </p:scale>
        <p:origin x="-13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653136"/>
            <a:ext cx="5637010" cy="1281528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Представители этого класса – паразиты или хищники. </a:t>
            </a:r>
          </a:p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Чаще всего обитают в стоячих пресных водоёмах.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пиявки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59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73" y="5589240"/>
            <a:ext cx="6512511" cy="1143000"/>
          </a:xfrm>
        </p:spPr>
        <p:txBody>
          <a:bodyPr/>
          <a:lstStyle/>
          <a:p>
            <a:r>
              <a:rPr lang="ru-RU" dirty="0" smtClean="0"/>
              <a:t>Медицинская пиявка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3240360" cy="4305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F:\Новая папка\Рисунок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-34745"/>
            <a:ext cx="3168352" cy="30664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Новая папка\загруженное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008105"/>
            <a:ext cx="2952328" cy="21831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F:\Новая папка\04905305704804805705504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0"/>
            <a:ext cx="3120603" cy="49928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089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6512511" cy="1143000"/>
          </a:xfrm>
        </p:spPr>
        <p:txBody>
          <a:bodyPr/>
          <a:lstStyle/>
          <a:p>
            <a:r>
              <a:rPr lang="ru-RU" dirty="0" smtClean="0"/>
              <a:t>Класс пиявки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24744"/>
            <a:ext cx="7272808" cy="544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1810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143"/>
            <a:ext cx="8054280" cy="34290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Пиявки (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Hirudinei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- отряд класса кольчатых червей. Тело удлиненное или овальное, более или менее сплющенное в спинно-брюшном направлении, ясно разделенное на мелкие кольца, которые в числе 3 - 5 соответствуют одному сегменту тела; в коже многочисленные железы, выделяющие слизь; на заднем конце тела обыкновенно большая присоска, нередко и на переднем конце имеется хорошо развитая присоска, в центре которой помещается рот; чаще же для присасывания служит рот. На переднем конце тела 1 - 5 пар глаз, расположенные дугой или попарно друг за другом. Порошица на спинной стороне над задней присоской. 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88670"/>
            <a:ext cx="8208912" cy="3347311"/>
          </a:xfrm>
        </p:spPr>
      </p:pic>
    </p:spTree>
    <p:extLst>
      <p:ext uri="{BB962C8B-B14F-4D97-AF65-F5344CB8AC3E}">
        <p14:creationId xmlns:p14="http://schemas.microsoft.com/office/powerpoint/2010/main" val="2290524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45024"/>
            <a:ext cx="9144000" cy="3096344"/>
          </a:xfrm>
        </p:spPr>
        <p:txBody>
          <a:bodyPr/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Пиявка-землемер-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Piscicola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geometra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1-5 см в длину. Тонкое округлое тело с очень крупной задней присоской. Плавает в воде (пресной и солоноватой) или держится на растениях, подстерегая рыб, кровью которых питается. При появлении рыбы пиявка начинает поисковые движения. При массовом размножении вредят рыбному хозяйству, вызывая у рыб потерю крови и перенося возбудителя брюшной водянки. После спаривания, которое происходит на рыбе-хозяине, обе пиявки (гермафродиты) откладывают на водные растения до 90 коконов.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16631"/>
            <a:ext cx="1115554" cy="3546533"/>
          </a:xfrm>
        </p:spPr>
      </p:pic>
      <p:pic>
        <p:nvPicPr>
          <p:cNvPr id="1026" name="Picture 2" descr="F:\Новая папка\землемер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16632"/>
            <a:ext cx="4814462" cy="35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564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0"/>
            <a:ext cx="5868144" cy="9117632"/>
          </a:xfrm>
        </p:spPr>
        <p:txBody>
          <a:bodyPr/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Пиявка медицинская -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Hirudo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medicinalis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Самая крупная (более 20 см в длину) пиявка Европы. Встречается в озерах, прудах, болотах; в настоящее время не так часто, как прежде, однако опять наблюдается некоторое возрастание численности. Молодые пиявки питаются личинками и червями, а взрослые сосут кровь позвоночных животных (особенно млекопитающих) и могут, насосавшись до предела, обойтись без пищи более года. Коконы откладывает в сырую прибрежную землю. Пиявки, подобно олигохетам, - гермафродиты и похожи на них особенностями размножения (откладывают коконы через поясок); однако их способность к регенерации значительно ниже и размножаются они только половым путем. Медицинских пиявок раньше широко применяли главным образом для кровопускания.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2" y="116632"/>
            <a:ext cx="3510209" cy="2736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50" name="Picture 2" descr="F:\Новая папка\медицински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8" y="3717032"/>
            <a:ext cx="4110394" cy="30938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8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4032448" cy="5589240"/>
          </a:xfrm>
        </p:spPr>
        <p:txBody>
          <a:bodyPr/>
          <a:lstStyle/>
          <a:p>
            <a:r>
              <a:rPr lang="ru-RU" sz="2400" dirty="0">
                <a:effectLst/>
              </a:rPr>
              <a:t>Пиявка </a:t>
            </a:r>
            <a:r>
              <a:rPr lang="ru-RU" sz="2400" dirty="0" err="1">
                <a:effectLst/>
              </a:rPr>
              <a:t>восьмиглазая</a:t>
            </a:r>
            <a:r>
              <a:rPr lang="ru-RU" sz="2400" dirty="0">
                <a:effectLst/>
              </a:rPr>
              <a:t> - </a:t>
            </a:r>
            <a:r>
              <a:rPr lang="ru-RU" sz="2400" dirty="0" err="1">
                <a:effectLst/>
              </a:rPr>
              <a:t>Herpobdella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octoculata</a:t>
            </a:r>
            <a:r>
              <a:rPr lang="ru-RU" sz="2400" dirty="0">
                <a:effectLst/>
              </a:rPr>
              <a:t>. До 6 см в длину, довольно плоская. Обычна в стоячих или медленно текущих водоемах, при чем переносит даже сильное загрязнение. Нападает на различных (живых и мертвых) личинок насекомых, преимущественно комаров-звонцов, и других мелких животных. Свои бурые коконы откладывает на камни, растения и т. п.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-833"/>
            <a:ext cx="3888432" cy="6844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62591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06029"/>
            <a:ext cx="8208911" cy="6048672"/>
          </a:xfrm>
        </p:spPr>
        <p:txBody>
          <a:bodyPr/>
          <a:lstStyle/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Пиявка прудовая -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Helobdella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stagnalis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До 1 см в длину.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Легкоузнаваема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темной округлой пластинке на спине между 12-м и 13-м сегмента ми. Встречается повсюду: на растениях и камнях, в стоячих и текучих водоемах. Высасывает мелких животных (червей, равноногих ракообразных, моллюсков и личинок насекомых, например личинок комаров).</a:t>
            </a:r>
            <a:b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6224776"/>
            <a:ext cx="1243608" cy="63322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300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52736"/>
            <a:ext cx="8964488" cy="596960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 </a:t>
            </a:r>
            <a:br>
              <a:rPr lang="ru-RU" sz="2400" dirty="0">
                <a:effectLst/>
              </a:rPr>
            </a:b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Известно, что пиявка, присасываясь к коже человека или животного, тихонько прокусывает ее и высасывает небольшое количество крови, примерно до 10-15 мл. Вот это кровопускание с помощью пиявок и считалось универсальным средством лечения. Его использовали при заболеваниях сердца, печени, легких, желудка, глаз, при туберкулезе и многих других недугах. Знаменитый целитель Гиппократ, клятву которого, получая диплом, дают все молодые врачи, говорил: "Врач лечит, Природа исцеляет". Пиявка как раз и является частью природы, ее маленьким, но очень действенным доктором.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7488832" cy="1512168"/>
          </a:xfrm>
        </p:spPr>
        <p:txBody>
          <a:bodyPr>
            <a:normAutofit/>
          </a:bodyPr>
          <a:lstStyle/>
          <a:p>
            <a:pPr lvl="5"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 пиявками.         Гирудотерапия. </a:t>
            </a:r>
          </a:p>
          <a:p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2587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9912" y="0"/>
            <a:ext cx="5364088" cy="7029400"/>
          </a:xfrm>
        </p:spPr>
        <p:txBody>
          <a:bodyPr/>
          <a:lstStyle/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дальнейшем выяснилось, что дело не в том, что пиявка отсасывает немного крови больного, а в том, что слюна ее, попадающая в организм человека, обладает уникальными целебными свойствами. Она содержит более 60 биологически активных веществ, которые способны справиться даже с тяжелыми заболеваниями. В нанесенную рану пиявки вводят специальное белковое вещество - гирудин, которое препятствует свертыванию крови. Если бы гирудин не выделялся, поврежденные сосуды быстро закупоривались бы кровяными сгустками, что препятствует высасыванию крови</a:t>
            </a:r>
            <a:b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4239617" cy="3789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679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7336" y="692696"/>
            <a:ext cx="5976664" cy="5184576"/>
          </a:xfrm>
        </p:spPr>
        <p:txBody>
          <a:bodyPr/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использования в медицине пригодна лишь медицинская пиявка. Она бывает черного, темно-серого, темно-зеленого, зеленого, красно-бурого цветов. На спине у нее шесть полосок - красных, светло-коричневых, желтых или черных. Бока зеленые с желтым или оливковым оттенком. Брюшко пестрое: желтое или темно-зеленое с черными пятнами.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09120"/>
            <a:ext cx="4176464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F:\Новая папка\Рисунок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3647925" cy="32607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410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</TotalTime>
  <Words>598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пиявки</vt:lpstr>
      <vt:lpstr>Пиявки (Hirudinei) - отряд класса кольчатых червей. Тело удлиненное или овальное, более или менее сплющенное в спинно-брюшном направлении, ясно разделенное на мелкие кольца, которые в числе 3 - 5 соответствуют одному сегменту тела; в коже многочисленные железы, выделяющие слизь; на заднем конце тела обыкновенно большая присоска, нередко и на переднем конце имеется хорошо развитая присоска, в центре которой помещается рот; чаще же для присасывания служит рот. На переднем конце тела 1 - 5 пар глаз, расположенные дугой или попарно друг за другом. Порошица на спинной стороне над задней присоской.  </vt:lpstr>
      <vt:lpstr>Пиявка-землемер-Piscicola geometra. 1-5 см в длину. Тонкое округлое тело с очень крупной задней присоской. Плавает в воде (пресной и солоноватой) или держится на растениях, подстерегая рыб, кровью которых питается. При появлении рыбы пиявка начинает поисковые движения. При массовом размножении вредят рыбному хозяйству, вызывая у рыб потерю крови и перенося возбудителя брюшной водянки. После спаривания, которое происходит на рыбе-хозяине, обе пиявки (гермафродиты) откладывают на водные растения до 90 коконов. </vt:lpstr>
      <vt:lpstr>Пиявка медицинская -Hirudo medicinalis. Самая крупная (более 20 см в длину) пиявка Европы. Встречается в озерах, прудах, болотах; в настоящее время не так часто, как прежде, однако опять наблюдается некоторое возрастание численности. Молодые пиявки питаются личинками и червями, а взрослые сосут кровь позвоночных животных (особенно млекопитающих) и могут, насосавшись до предела, обойтись без пищи более года. Коконы откладывает в сырую прибрежную землю. Пиявки, подобно олигохетам, - гермафродиты и похожи на них особенностями размножения (откладывают коконы через поясок); однако их способность к регенерации значительно ниже и размножаются они только половым путем. Медицинских пиявок раньше широко применяли главным образом для кровопускания. </vt:lpstr>
      <vt:lpstr>Пиявка восьмиглазая - Herpobdella octoculata. До 6 см в длину, довольно плоская. Обычна в стоячих или медленно текущих водоемах, при чем переносит даже сильное загрязнение. Нападает на различных (живых и мертвых) личинок насекомых, преимущественно комаров-звонцов, и других мелких животных. Свои бурые коконы откладывает на камни, растения и т. п. </vt:lpstr>
      <vt:lpstr>Пиявка прудовая - Helobdella stagnalis. До 1 см в длину. Легкоузнаваема по темной округлой пластинке на спине между 12-м и 13-м сегмента ми. Встречается повсюду: на растениях и камнях, в стоячих и текучих водоемах. Высасывает мелких животных (червей, равноногих ракообразных, моллюсков и личинок насекомых, например личинок комаров). </vt:lpstr>
      <vt:lpstr>   Известно, что пиявка, присасываясь к коже человека или животного, тихонько прокусывает ее и высасывает небольшое количество крови, примерно до 10-15 мл. Вот это кровопускание с помощью пиявок и считалось универсальным средством лечения. Его использовали при заболеваниях сердца, печени, легких, желудка, глаз, при туберкулезе и многих других недугах. Знаменитый целитель Гиппократ, клятву которого, получая диплом, дают все молодые врачи, говорил: "Врач лечит, Природа исцеляет". Пиявка как раз и является частью природы, ее маленьким, но очень действенным доктором. </vt:lpstr>
      <vt:lpstr>В дальнейшем выяснилось, что дело не в том, что пиявка отсасывает немного крови больного, а в том, что слюна ее, попадающая в организм человека, обладает уникальными целебными свойствами. Она содержит более 60 биологически активных веществ, которые способны справиться даже с тяжелыми заболеваниями. В нанесенную рану пиявки вводят специальное белковое вещество - гирудин, которое препятствует свертыванию крови. Если бы гирудин не выделялся, поврежденные сосуды быстро закупоривались бы кровяными сгустками, что препятствует высасыванию крови </vt:lpstr>
      <vt:lpstr>Для использования в медицине пригодна лишь медицинская пиявка. Она бывает черного, темно-серого, темно-зеленого, зеленого, красно-бурого цветов. На спине у нее шесть полосок - красных, светло-коричневых, желтых или черных. Бока зеленые с желтым или оливковым оттенком. Брюшко пестрое: желтое или темно-зеленое с черными пятнами.</vt:lpstr>
      <vt:lpstr>Медицинская пиявка</vt:lpstr>
      <vt:lpstr>Класс пиявки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пиявки</dc:title>
  <dc:creator>dd</dc:creator>
  <cp:lastModifiedBy>dd</cp:lastModifiedBy>
  <cp:revision>7</cp:revision>
  <dcterms:created xsi:type="dcterms:W3CDTF">2012-02-15T05:57:19Z</dcterms:created>
  <dcterms:modified xsi:type="dcterms:W3CDTF">2012-02-15T06:53:28Z</dcterms:modified>
</cp:coreProperties>
</file>