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8652D-28E5-42B6-8227-D48F40265CEC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0678B-3B15-4FAA-9A96-A7648355A1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0678B-3B15-4FAA-9A96-A7648355A12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0ED3FD-24E0-4C9B-8C06-D3E0D00E102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BD6AE-6162-45BF-9566-9ED582D3BE9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k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2928958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Технологический проект</a:t>
            </a:r>
            <a:br>
              <a:rPr lang="ru-RU" sz="6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 малая пластика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143380"/>
            <a:ext cx="7888062" cy="1857388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Гайнутдинова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Лилия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Ученица 9б класса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Проверила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Скорликова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М.П.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621166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Караганда 2009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kk-KZ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замок из глины.</a:t>
            </a:r>
          </a:p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lvl="0"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Расширить знания об истории глины</a:t>
            </a:r>
          </a:p>
          <a:p>
            <a:pPr lvl="0"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Слепить замок, учитывая объем аквариума</a:t>
            </a:r>
          </a:p>
          <a:p>
            <a:pPr lvl="0"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Украсить аквариум</a:t>
            </a:r>
          </a:p>
          <a:p>
            <a:pPr lvl="0"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Представить свой проект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k-K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Эскиз</a:t>
            </a: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Новая папка\Фотка-0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7358114" cy="5411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58246" cy="53959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Материалы. </a:t>
            </a:r>
            <a:endParaRPr lang="ru-RU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Глина, нож для резки глины, ткань для рук, ткань для глины, форма для замка, стакан с водой, краски(гуашь), кисточки.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5007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Сообщение по теме.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Глина сопутствует человеческой цивилизации от самого зарождения  и по сегодняшний день. Умение изготавливать изделия из неё ценились во все времена. Когда-то это было жизненно необходимо, а теперь изделия гончаров и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художников-керамистов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доставляют людям эстетическое наслаждение.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Керамические изделия – самые распространённые находки археологов, ведь, в отличие от дерева,  глина не горит, не окисляется, подобно металлам. Многочисленные предметы дошли до нас в первозданном виде: посуда,  светильники, детские игрушки, культовые статуэтки, литейные формы,    рыболовные грузила, катушки для ниток, пряслица для веретён, бусы, пуговицы и др.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Сильно спрессованная глина не пропускает воду, поэтому из неё делали не только стены, но и полы с крышами.  Чтобы повысить прочность глинобитного пола,  его время от времени поливали водой.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археологическим данным, производство керамики ведёт начало с древних времён.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329510" cy="53244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Около 5000 г. до н. э. люди уже обжигали посуду для хозяйственных нужд: приготовления и хранения пищи, ношения и хранения воды. Вначале её делали из плетёных корзин, обмазанных глиной.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Прутья давали прочность, а глина не пропускала воду. При попытке приготовить в такой посуде пищу на костре прутья сгорали, но прочность оставалась и даже возрастала.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Издавна керамические изделия мастера стремились украсить: наносили рисунки острым предметом,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штампиками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делали накладки.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развитием ремесла появился первый механизм для изготовления изделий из глины – гончарный круг. Сначала он был ручной, затем ножной.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обжига глины использовался костёр, затем – печь, позже – горн.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мере развития гончарного дела появляются новые виды керамики: фаянс, фарфор, майолика и др.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наше время утрачены многие секреты древних мастеров.  Например, современные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керамисты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смогли разгадать тайну глазури, покрывающей две большие вазы, обнаруженные при раскопках китайскими археологами. </a:t>
            </a:r>
          </a:p>
          <a:p>
            <a:pPr algn="just">
              <a:buNone/>
            </a:pP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714356"/>
            <a:ext cx="6900882" cy="56102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в них налили воду, глазурь тут же потемнела и изменила цвет, стоило вылить воду – сосуды вновь приобрели первоначальную белизну.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 кому известно, что жители севера – чукчи и коряки -  употребляют глину в пищу. Конечно,  не всякую глину, а белую, называемую северянами  «земляным жиром». Едят её с оленьим молоком или добавляют в мясной бульон.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Древней Японии  красавицы тех времён с помощью глины укладывали себе волосы, возводя на голове сложнейшие сооружения – тогда были в моде именно такие причёски.   Используя  тот же материал (местные сорта красной глины) они окрашивали свои волосы.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Глина может использоваться также и в медицине в качестве лекарства, и в косметологии как очищающая маска.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глины есть ещё множество других полезных свойств</a:t>
            </a:r>
            <a:r>
              <a:rPr lang="en-US" sz="1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проекта.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7429552" cy="4389120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Подготовить глину </a:t>
            </a:r>
            <a:r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лепки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для замка обвернуть пакетом</a:t>
            </a: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Аккуратно обклеить форму для замка глиной</a:t>
            </a: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Приклеить к замку дополнительные детали (бордюр, украшения)</a:t>
            </a: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Прорезать отверстия(окошки, двери)</a:t>
            </a: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Подождать пока замок хорошо просохнет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Аккуратно вынуть форму, затем снять пакет</a:t>
            </a: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Обжечь</a:t>
            </a:r>
          </a:p>
          <a:p>
            <a:pPr>
              <a:buClr>
                <a:schemeClr val="bg1"/>
              </a:buClr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Раскрасить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75000"/>
                <a:alpha val="6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литературы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Интернет.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www.google.kz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(лепка из глины)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587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Технологический проект на тему: малая пластика</vt:lpstr>
      <vt:lpstr>Слайд 2</vt:lpstr>
      <vt:lpstr>Эскиз.</vt:lpstr>
      <vt:lpstr>Слайд 4</vt:lpstr>
      <vt:lpstr>Слайд 5</vt:lpstr>
      <vt:lpstr>Слайд 6</vt:lpstr>
      <vt:lpstr>Слайд 7</vt:lpstr>
      <vt:lpstr>Выполнение проекта.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проект на тему: малая пластика</dc:title>
  <dc:creator>XTreme</dc:creator>
  <cp:lastModifiedBy>XTreme</cp:lastModifiedBy>
  <cp:revision>16</cp:revision>
  <dcterms:created xsi:type="dcterms:W3CDTF">2009-03-18T14:27:57Z</dcterms:created>
  <dcterms:modified xsi:type="dcterms:W3CDTF">2009-05-06T16:01:42Z</dcterms:modified>
</cp:coreProperties>
</file>