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36DD5E-CE2D-4D54-81B7-F5445BDE6D30}" type="datetimeFigureOut">
              <a:rPr lang="ru-RU" smtClean="0"/>
              <a:t>16.04.2016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8CD284-AADF-43C5-A578-38B5B7D1CB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Безопасный интернет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Интернет-хулиганство.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 же как и в обычной жизни, в Интернете появились свои хулиганы, которые осложняют жизнь другим пользователям Интернета.  По сути, они те же дворовые хулиганы, которые получают удовольствие, хамя и грубя окружающим.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ru-RU" u="sng" dirty="0"/>
              <a:t>Недостоверная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Интернет предлагает колоссальное количество возможностей для обучения, но есть и большая доля информации, которую никак нельзя назвать ни полезной, ни надежной. Пользователи Сети должны мыслить критически, чтобы оценить точность материалов; поскольку абсолютно любой может опубликовать информацию в Интернете.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Материалы нежелательного содержания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 материалам нежелательного содержания относятся: материалы порнографического, ненавистнического содержания, материалы суицидальной направленности, сектантскими материалы, материалы с  ненормативной лексикой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Познакомить </a:t>
            </a:r>
            <a:r>
              <a:rPr lang="ru-RU" sz="4000" dirty="0" smtClean="0"/>
              <a:t>вас </a:t>
            </a:r>
            <a:r>
              <a:rPr lang="ru-RU" sz="4000" dirty="0"/>
              <a:t>с  опасностями, которые подстерегают </a:t>
            </a:r>
            <a:r>
              <a:rPr lang="ru-RU" sz="4000" dirty="0" smtClean="0"/>
              <a:t>вас </a:t>
            </a:r>
            <a:r>
              <a:rPr lang="ru-RU" sz="4000" dirty="0"/>
              <a:t>в Интернете и помочь избежать этих опасностей.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/>
            <a:r>
              <a:rPr lang="ru-RU" sz="4000" dirty="0"/>
              <a:t>У вас на домашнем компьютере установлен Интернет?</a:t>
            </a:r>
          </a:p>
          <a:p>
            <a:pPr lvl="0"/>
            <a:r>
              <a:rPr lang="ru-RU" sz="4000" dirty="0"/>
              <a:t>Что вам больше всего нравится в Интернете?</a:t>
            </a:r>
          </a:p>
          <a:p>
            <a:pPr lvl="0"/>
            <a:r>
              <a:rPr lang="ru-RU" sz="4000" dirty="0"/>
              <a:t>Как ваши родители воспринимают ваши занятия в  Интернете? Почему?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Какие опасности подстерегают нас в интернете?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>
                <a:hlinkClick r:id="rId2" action="ppaction://hlinksldjump"/>
              </a:rPr>
              <a:t>Преступники в интернете.</a:t>
            </a:r>
            <a:endParaRPr lang="ru-RU" dirty="0"/>
          </a:p>
          <a:p>
            <a:r>
              <a:rPr lang="ru-RU" u="sng" dirty="0">
                <a:hlinkClick r:id="rId3" action="ppaction://hlinksldjump"/>
              </a:rPr>
              <a:t>Вредоносные программы.</a:t>
            </a:r>
            <a:endParaRPr lang="ru-RU" dirty="0"/>
          </a:p>
          <a:p>
            <a:r>
              <a:rPr lang="ru-RU" u="sng" dirty="0" smtClean="0">
                <a:hlinkClick r:id="rId4" action="ppaction://hlinksldjump"/>
              </a:rPr>
              <a:t>Азартные игры.</a:t>
            </a:r>
            <a:endParaRPr lang="ru-RU" u="sng" dirty="0" smtClean="0"/>
          </a:p>
          <a:p>
            <a:r>
              <a:rPr lang="ru-RU" u="sng" dirty="0"/>
              <a:t> </a:t>
            </a:r>
            <a:r>
              <a:rPr lang="ru-RU" u="sng" dirty="0">
                <a:hlinkClick r:id="rId5" action="ppaction://hlinksldjump"/>
              </a:rPr>
              <a:t>Онлайновое пиратство.</a:t>
            </a:r>
            <a:endParaRPr lang="ru-RU" dirty="0"/>
          </a:p>
          <a:p>
            <a:r>
              <a:rPr lang="ru-RU" u="sng" dirty="0" err="1" smtClean="0">
                <a:hlinkClick r:id="rId6" action="ppaction://hlinksldjump"/>
              </a:rPr>
              <a:t>Интернет-дневники</a:t>
            </a:r>
            <a:r>
              <a:rPr lang="ru-RU" u="sng" dirty="0" smtClean="0">
                <a:hlinkClick r:id="rId6" action="ppaction://hlinksldjump"/>
              </a:rPr>
              <a:t>.</a:t>
            </a:r>
            <a:endParaRPr lang="ru-RU" u="sng" dirty="0" smtClean="0"/>
          </a:p>
          <a:p>
            <a:r>
              <a:rPr lang="ru-RU" u="sng" dirty="0">
                <a:hlinkClick r:id="rId7" action="ppaction://hlinksldjump"/>
              </a:rPr>
              <a:t>Интернет-хулиганство.</a:t>
            </a:r>
            <a:endParaRPr lang="ru-RU" dirty="0"/>
          </a:p>
          <a:p>
            <a:r>
              <a:rPr lang="ru-RU" u="sng" dirty="0">
                <a:hlinkClick r:id="rId8" action="ppaction://hlinksldjump"/>
              </a:rPr>
              <a:t>Недостоверная информация.</a:t>
            </a:r>
            <a:endParaRPr lang="ru-RU" dirty="0"/>
          </a:p>
          <a:p>
            <a:r>
              <a:rPr lang="ru-RU" u="sng" dirty="0">
                <a:hlinkClick r:id="rId9" action="ppaction://hlinksldjump"/>
              </a:rPr>
              <a:t>Материалы нежелательного содержания.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296950"/>
          </a:xfrm>
        </p:spPr>
        <p:txBody>
          <a:bodyPr>
            <a:normAutofit/>
          </a:bodyPr>
          <a:lstStyle/>
          <a:p>
            <a:r>
              <a:rPr lang="ru-RU" dirty="0" smtClean="0"/>
              <a:t>Преступники в интернете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Преступники </a:t>
            </a:r>
            <a:r>
              <a:rPr lang="ru-RU" dirty="0"/>
              <a:t>преимущественно устанавливают контакты с детьми в чатах, при обмене мгновенными сообщениями, по электронной почте или на форумах.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Они станут вашими лучшими друзьями, помогут в решении проблем.</a:t>
            </a:r>
          </a:p>
          <a:p>
            <a:pPr>
              <a:buNone/>
            </a:pPr>
            <a:r>
              <a:rPr lang="ru-RU" dirty="0"/>
              <a:t>К</a:t>
            </a:r>
            <a:r>
              <a:rPr lang="ru-RU" dirty="0" smtClean="0"/>
              <a:t>онечная цель, с вами встретиться а дальше мало ли что может случиться 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917596"/>
          </a:xfrm>
        </p:spPr>
        <p:txBody>
          <a:bodyPr>
            <a:normAutofit/>
          </a:bodyPr>
          <a:lstStyle/>
          <a:p>
            <a:r>
              <a:rPr lang="ru-RU" u="sng" dirty="0"/>
              <a:t>Вредоносные программы</a:t>
            </a:r>
            <a:r>
              <a:rPr lang="ru-RU" u="sng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dirty="0"/>
              <a:t>К вредоносным программам относятся вирусы, черви и «троянские кони» – это компьютерные программы, которые могут нанести вред вашему  компьютеру и хранящимся на нем данным. Они также могут снижать скорость обмена данными с Интернетом и даже использовать ваш компьютер для распространения своих копий на компьютеры ваших друзей, родственников, коллег и по всей остальной глобальной </a:t>
            </a:r>
            <a:r>
              <a:rPr lang="ru-RU" dirty="0" err="1"/>
              <a:t>Cети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Разница между игровыми сайтами и сайтами с азартными играми состоит в том, что на игровых сайтах обычно содержатся настольные и словесные игры, аркады и головоломки с системой начисления очков. Здесь не тратятся деньги: ни настоящие, ни игровые. В отличие от игровых сайтов, сайты с азартными играми могут допускать, что люди выигрывают или проигрывают игровые деньги. Сайты с играми на деньги обычно содержат игры, связанны с выигрышем или проигрышем настоящих денег.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42852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u="sng" dirty="0" smtClean="0"/>
              <a:t>Азартные игры.</a:t>
            </a:r>
            <a:endParaRPr lang="ru-RU" sz="3600" u="sng" dirty="0" smtClean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Онлайновое пиратство.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Онлайновое пиратство – это незаконное копирование и распространение (как для деловых, так и для личных целей) материалов, защищенных авторским правом – например, музыки, фильмов, игр или программ – без разрешения правообладателя.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Интернет-дневники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Увлечение </a:t>
            </a:r>
            <a:r>
              <a:rPr lang="ru-RU" dirty="0" err="1"/>
              <a:t>веб-журналами</a:t>
            </a:r>
            <a:r>
              <a:rPr lang="ru-RU" dirty="0"/>
              <a:t> (или, иначе говоря, </a:t>
            </a:r>
            <a:r>
              <a:rPr lang="ru-RU" dirty="0" err="1"/>
              <a:t>блогами</a:t>
            </a:r>
            <a:r>
              <a:rPr lang="ru-RU" dirty="0"/>
              <a:t>) распространяется со скоростью пожара, особенно среди подростков, которые порой ведут </a:t>
            </a:r>
            <a:r>
              <a:rPr lang="ru-RU" dirty="0" err="1"/>
              <a:t>интернет-дневники</a:t>
            </a:r>
            <a:r>
              <a:rPr lang="ru-RU" dirty="0"/>
              <a:t> без ведома взрослых. Последние исследования показывают, что сегодня примерно половина всех </a:t>
            </a:r>
            <a:r>
              <a:rPr lang="ru-RU" dirty="0" err="1"/>
              <a:t>веб-журналов</a:t>
            </a:r>
            <a:r>
              <a:rPr lang="ru-RU" dirty="0"/>
              <a:t> принадлежат подросткам. При этом двое из трех раскрывают свой возраст; трое из пяти публикуют сведения о месте проживания и контактную информацию, а каждый пятый сообщает свое полное имя. Не секрет, что подробное раскрытие личных данных потенциально опасно.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00958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513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Безопасный интернет</vt:lpstr>
      <vt:lpstr>Цель</vt:lpstr>
      <vt:lpstr>Слайд 3</vt:lpstr>
      <vt:lpstr>Какие опасности подстерегают нас в интернете?</vt:lpstr>
      <vt:lpstr>Преступники в интернете </vt:lpstr>
      <vt:lpstr>Вредоносные программы.</vt:lpstr>
      <vt:lpstr> </vt:lpstr>
      <vt:lpstr>Онлайновое пиратство.</vt:lpstr>
      <vt:lpstr>Интернет-дневники</vt:lpstr>
      <vt:lpstr>Интернет-хулиганство.</vt:lpstr>
      <vt:lpstr>Недостоверная информация</vt:lpstr>
      <vt:lpstr>Материалы нежелательного содержания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</dc:title>
  <dc:creator>Admin</dc:creator>
  <cp:lastModifiedBy>Admin</cp:lastModifiedBy>
  <cp:revision>6</cp:revision>
  <dcterms:created xsi:type="dcterms:W3CDTF">2016-04-16T02:08:49Z</dcterms:created>
  <dcterms:modified xsi:type="dcterms:W3CDTF">2016-04-16T03:04:45Z</dcterms:modified>
</cp:coreProperties>
</file>