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CFE0AE-3A7D-47C0-95E5-A539DFEEB9BB}" type="datetimeFigureOut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ACE764-807B-4474-8618-070FA8B0C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5E50-E1D5-46C6-A9A6-0763F36571AD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Сарбалиева Маруся Шамшақызы қазақ тілі мен әдебиеті пәні оқытушысы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C718-6B14-4067-8A8A-6BBC0E235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1693D-2F6E-4E63-9F35-659B40093954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Сарбалиева Маруся Шамшақызы қазақ тілі мен әдебиеті пәні оқытушысы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3135-AFAE-4AFC-940D-728A507F3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B1A2-0599-43C2-B7E4-B51AAA99407D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Сарбалиева Маруся Шамшақызы қазақ тілі мен әдебиеті пәні оқытушысы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979A4-3C56-48D4-8A4A-66AC6B215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80B7-DEE4-478A-BA75-F8C4332EE2BE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Сарбалиева Маруся Шамшақызы қазақ тілі мен әдебиеті пәні оқытушысы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E75F8-26DC-4F04-9247-953064F57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C2B0-947C-445E-83B1-3DBB905D2B79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Сарбалиева Маруся Шамшақызы қазақ тілі мен әдебиеті пәні оқытушысы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9D33-A8CF-4129-B49F-FDFC6DF63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7360B-312F-4486-930B-0DA9E1A20B81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Сарбалиева Маруся Шамшақызы қазақ тілі мен әдебиеті пәні оқытушысы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A3068-C90A-4D5B-BE2A-8FCC5AEDC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D88A-BF3E-4E81-966E-2BF876766D15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Сарбалиева Маруся Шамшақызы қазақ тілі мен әдебиеті пәні оқытушысы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D7FD-8B1F-46B8-A711-AF0F39698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3110-E331-4CDF-95DB-303810208F63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Сарбалиева Маруся Шамшақызы қазақ тілі мен әдебиеті пәні оқытушысы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24AC5-D0EA-4F6D-A206-5F45AD814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spc="1250" dirty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Электронное </a:t>
            </a:r>
            <a:r>
              <a:rPr lang="ru-RU" sz="2800" b="1" cap="all" spc="1250" dirty="0" err="1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портфолио</a:t>
            </a:r>
            <a:r>
              <a:rPr lang="ru-RU" sz="2800" b="1" cap="all" spc="1250" dirty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1D719-8E0A-4806-9089-7E99742ACC28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Сарбалиева Маруся Шамшақызы қазақ тілі мен әдебиеті пәні оқытушысы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45D5-496F-403B-B627-77A2024ED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C5209-52EB-4F65-A55A-F70FE4871D22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Сарбалиева Маруся Шамшақызы қазақ тілі мен әдебиеті пәні оқытушысы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D8CB-5110-4D3A-8490-C2FCF8283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54C50-D760-4F64-AFEF-8B9FEB19D264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Сарбалиева Маруся Шамшақызы қазақ тілі мен әдебиеті пәні оқытушысы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431F-4146-44D6-9EEC-A1B9D2A5E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61B0EB-EF3C-4518-94E1-8371A403DC98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Сарбалиева Маруся Шамшақызы қазақ тілі мен әдебиеті пәні оқытушысы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AD3988-0911-4AD6-9F7B-7917DB1E4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5" r:id="rId7"/>
    <p:sldLayoutId id="2147484051" r:id="rId8"/>
    <p:sldLayoutId id="2147484052" r:id="rId9"/>
    <p:sldLayoutId id="2147484053" r:id="rId10"/>
    <p:sldLayoutId id="214748405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57188" y="1500188"/>
            <a:ext cx="8501062" cy="4857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551E2F-948B-494C-8916-4A96A11C957D}" type="datetime1">
              <a:rPr lang="ru-RU" smtClean="0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k-KZ" dirty="0" smtClean="0"/>
              <a:t>Сатыбалдина Г.М.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57188" y="1500188"/>
          <a:ext cx="8501122" cy="4857783"/>
        </p:xfrm>
        <a:graphic>
          <a:graphicData uri="http://schemas.openxmlformats.org/drawingml/2006/table">
            <a:tbl>
              <a:tblPr/>
              <a:tblGrid>
                <a:gridCol w="330829"/>
                <a:gridCol w="3343313"/>
                <a:gridCol w="2726026"/>
                <a:gridCol w="1213556"/>
                <a:gridCol w="887398"/>
              </a:tblGrid>
              <a:tr h="747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Мақала атауы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Басылым атауы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Күні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№ жылы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Шығармашылыққа </a:t>
                      </a:r>
                      <a:r>
                        <a:rPr lang="kk-K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шыңдаған </a:t>
                      </a: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жиын</a:t>
                      </a: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«Орталық Қазақстан» </a:t>
                      </a: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газеті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26 шілде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2011ж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Географиядан сабақ үрдісін жүргізуде жаңа инновациялық технологияларды қолданудағы нәтижелілігі»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«Өзгеріс-Перемена»</a:t>
                      </a: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Облыстық педагогикалық газеті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15 мамыр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2012 ж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Экологиялық тәрбиені қалыптастыратын шығармашылық жұмыстар</a:t>
                      </a: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Географиядан Республикалық атаулы мектептің </a:t>
                      </a: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«Хабаршы» Республикалық ғылыми-әдістемелік  журналы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№2 сәуір-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мамыр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2012ж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23" marR="3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49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5" y="-22225"/>
            <a:ext cx="7913688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00298" y="1000108"/>
            <a:ext cx="3903403" cy="40011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Баспасөздегі басылымдар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14313" y="2205038"/>
            <a:ext cx="8786812" cy="3867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kk-KZ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k-K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Әдістемелік құрал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“География пәнінен дәстүрлі емес сабақтар</a:t>
            </a:r>
            <a:r>
              <a:rPr lang="kk-KZ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Сатыбалдина Г.М. №59 ОМ географиядан сабақтар 8,7 сыныптар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kk-KZ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Қарағанды қалалық білім бөлімі     Қарағанды:ӘК, 2012ж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k-K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Мұғалімдерге арналған көмекші құрал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“География сабақтары – Уроки географии”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ЖАРАТЫЛЫСТАНУ ПӘНДЕРІНЕН ОНКҮНДІК ӨТКІЗУ ТӘЖІРИБЕСІНЕН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№59 мектептің география пәні мұғалімі, Қарағанды қаласы</a:t>
            </a:r>
            <a:endParaRPr lang="kk-K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1071546"/>
            <a:ext cx="4357718" cy="707886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Әдістемелік құралдар, педагогикалық іс- тәжірибе тарату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572396" y="6550223"/>
            <a:ext cx="500066" cy="307777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900" y="6550247"/>
            <a:ext cx="428628" cy="307777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8643966" y="6572272"/>
            <a:ext cx="500034" cy="307777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7072330" y="6550223"/>
            <a:ext cx="428628" cy="307777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0"/>
            <a:ext cx="7913688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8EF9AB7-D052-4CDC-B4DE-3F255BD575F8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Сатыбалдина</a:t>
            </a:r>
            <a:r>
              <a:rPr lang="ru-RU" dirty="0" smtClean="0"/>
              <a:t> Г.М.</a:t>
            </a:r>
            <a:endParaRPr lang="ru-RU" dirty="0"/>
          </a:p>
        </p:txBody>
      </p:sp>
      <p:pic>
        <p:nvPicPr>
          <p:cNvPr id="14355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0"/>
            <a:ext cx="791368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0"/>
            <a:ext cx="791368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85750" y="1143000"/>
            <a:ext cx="8501063" cy="571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«Табиғатты қорғау- болашақты ойлау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»  КВН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Экологиялық жарыс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«Бөлме өсімдіктері» Жаратылыстанудан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кіріктірілген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сабақ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«Қазақстанның экологиялық проблемалары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топтық сайыс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сабағы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«Табиғат кешендерін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қорғау» Проблемалық оқыту технологиясы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«Еуразияның табиғат зоналары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аралас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сабақ; дамыта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оқыту әдісі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«Қазақстан аумағын физикалық-географиялық аудандастыру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бөлімін қайталау» топтық жарыс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қайталау сабақ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k-KZ" sz="2000" b="1" dirty="0"/>
              <a:t> </a:t>
            </a:r>
            <a:r>
              <a:rPr lang="kk-KZ" sz="2000" b="1" i="1" dirty="0"/>
              <a:t>«Табиғат зонасының компоненттері мен ресурстарының бір-біріне тәуелділігін анықтау. Сарамандық жұмыс №8»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/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k-KZ" sz="2000" b="1" i="1" dirty="0"/>
              <a:t>«Шығыс Еуропа жазығының табиғат зоналары»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785794"/>
            <a:ext cx="3903403" cy="40011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сабақтар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шаралар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572396" y="6550223"/>
            <a:ext cx="500066" cy="307777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900" y="6550247"/>
            <a:ext cx="428628" cy="307777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8643966" y="6572272"/>
            <a:ext cx="500034" cy="307777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7072330" y="6550223"/>
            <a:ext cx="428628" cy="307777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5" y="-22225"/>
            <a:ext cx="7913688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7AF05E2-D15B-4D6E-813E-388A2EF13BE3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Сатыбалдина</a:t>
            </a:r>
            <a:r>
              <a:rPr lang="ru-RU" dirty="0" smtClean="0"/>
              <a:t> Г.М.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7974" y="928670"/>
            <a:ext cx="2214546" cy="400110"/>
          </a:xfrm>
          <a:prstGeom prst="rect">
            <a:avLst/>
          </a:prstGeom>
          <a:solidFill>
            <a:srgbClr val="7030A0"/>
          </a:solidFill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Фотогалерея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072462" y="6550223"/>
            <a:ext cx="500066" cy="307777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8643966" y="6572272"/>
            <a:ext cx="500034" cy="307777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7572396" y="6550223"/>
            <a:ext cx="428628" cy="307777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0"/>
            <a:ext cx="791368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F7D53B-CA54-4E38-9B15-0CD40A27AB32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k-KZ" dirty="0" smtClean="0"/>
              <a:t>Сатыбалдина Г.М.</a:t>
            </a:r>
            <a:endParaRPr lang="ru-RU" dirty="0"/>
          </a:p>
        </p:txBody>
      </p:sp>
      <p:pic>
        <p:nvPicPr>
          <p:cNvPr id="11" name="Picture 2" descr="C:\Documents and Settings\admin\Рабочий стол\3a11d6309f36f342c8af99deb401fc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428750"/>
            <a:ext cx="6715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928794" y="1500174"/>
            <a:ext cx="507209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№59 ЖББОМ КММ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15140" y="785794"/>
            <a:ext cx="2214546" cy="400110"/>
          </a:xfrm>
          <a:prstGeom prst="rect">
            <a:avLst/>
          </a:prstGeom>
          <a:solidFill>
            <a:srgbClr val="7030A0"/>
          </a:solidFill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Фотогалерея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0"/>
            <a:ext cx="7913688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2A17F9-A998-413E-95AE-C8516EF4D409}" type="datetime1">
              <a:rPr lang="ru-RU"/>
              <a:pPr>
                <a:defRPr/>
              </a:pPr>
              <a:t>31.05.2013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Сатыбалдина</a:t>
            </a:r>
            <a:r>
              <a:rPr lang="ru-RU" dirty="0" smtClean="0"/>
              <a:t> Г.М.</a:t>
            </a:r>
            <a:endParaRPr lang="ru-RU" dirty="0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572396" y="6550223"/>
            <a:ext cx="500066" cy="307777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43900" y="6550247"/>
            <a:ext cx="428628" cy="307777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643966" y="6572272"/>
            <a:ext cx="500034" cy="307777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в начало 16">
            <a:hlinkClick r:id="" action="ppaction://hlinkshowjump?jump=firstslide" highlightClick="1"/>
          </p:cNvPr>
          <p:cNvSpPr/>
          <p:nvPr/>
        </p:nvSpPr>
        <p:spPr>
          <a:xfrm>
            <a:off x="7072330" y="6550223"/>
            <a:ext cx="428628" cy="307777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34" name="Picture 22" descr="H:\Флешка\Аш саб г. фото 7с\DSC09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00109"/>
            <a:ext cx="3693235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14818"/>
            <a:ext cx="3067050" cy="2214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357298"/>
            <a:ext cx="3441511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39" name="Picture 27" descr="H:\Флешка\Аш саб г. фото 7с\DSC099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929066"/>
            <a:ext cx="4000528" cy="2462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30" name="Нижний колонтитул 3"/>
          <p:cNvSpPr txBox="1">
            <a:spLocks/>
          </p:cNvSpPr>
          <p:nvPr/>
        </p:nvSpPr>
        <p:spPr bwMode="auto">
          <a:xfrm>
            <a:off x="1857375" y="342900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Ашық сабақтар</a:t>
            </a:r>
          </a:p>
        </p:txBody>
      </p:sp>
      <p:sp>
        <p:nvSpPr>
          <p:cNvPr id="17431" name="Нижний колонтитул 3"/>
          <p:cNvSpPr txBox="1">
            <a:spLocks/>
          </p:cNvSpPr>
          <p:nvPr/>
        </p:nvSpPr>
        <p:spPr bwMode="auto">
          <a:xfrm>
            <a:off x="5500688" y="364331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Олимпиада, ғылыми жұмысқа қатысу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775FDEE-F79A-4584-8E28-46E82C7342D4}" type="datetime1">
              <a:rPr lang="ru-RU" smtClean="0"/>
              <a:pPr>
                <a:defRPr/>
              </a:pPr>
              <a:t>31.05.2013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Сатыбалдина</a:t>
            </a:r>
            <a:r>
              <a:rPr lang="ru-RU" dirty="0" smtClean="0"/>
              <a:t> Г.М.</a:t>
            </a:r>
            <a:endParaRPr lang="ru-RU" dirty="0"/>
          </a:p>
        </p:txBody>
      </p:sp>
      <p:pic>
        <p:nvPicPr>
          <p:cNvPr id="1843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0"/>
            <a:ext cx="791368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C:\Users\Алдияр\Documents\50c8237ac4daa1e49b250a765f92ac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14422"/>
            <a:ext cx="3048000" cy="2028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59" name="Picture 3" descr="C:\Users\Алдияр\Documents\634de87795e2497871f17d3253f196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28670"/>
            <a:ext cx="4214842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0" name="Picture 4" descr="C:\Users\Алдияр\Documents\41936767e14367590dd15ef53f2eda8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643314"/>
            <a:ext cx="3357586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2" name="Picture 6" descr="C:\Users\Алдияр\Documents\c4335f7161d991fbd66c5560b5e28a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643314"/>
            <a:ext cx="4064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929454" y="857232"/>
            <a:ext cx="2214546" cy="400110"/>
          </a:xfrm>
          <a:prstGeom prst="rect">
            <a:avLst/>
          </a:prstGeom>
          <a:solidFill>
            <a:srgbClr val="7030A0"/>
          </a:solidFill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Фотогалерея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442" name="Нижний колонтитул 3"/>
          <p:cNvSpPr txBox="1">
            <a:spLocks/>
          </p:cNvSpPr>
          <p:nvPr/>
        </p:nvSpPr>
        <p:spPr bwMode="auto">
          <a:xfrm>
            <a:off x="857250" y="32146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Педагогикалық кеңесте</a:t>
            </a:r>
          </a:p>
        </p:txBody>
      </p:sp>
      <p:sp>
        <p:nvSpPr>
          <p:cNvPr id="18443" name="Нижний колонтитул 3"/>
          <p:cNvSpPr txBox="1">
            <a:spLocks/>
          </p:cNvSpPr>
          <p:nvPr/>
        </p:nvSpPr>
        <p:spPr bwMode="auto">
          <a:xfrm>
            <a:off x="5072063" y="32146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Әдістемелік бірлестікте</a:t>
            </a:r>
          </a:p>
        </p:txBody>
      </p:sp>
      <p:sp>
        <p:nvSpPr>
          <p:cNvPr id="18444" name="Нижний колонтитул 3"/>
          <p:cNvSpPr txBox="1">
            <a:spLocks/>
          </p:cNvSpPr>
          <p:nvPr/>
        </p:nvSpPr>
        <p:spPr bwMode="auto">
          <a:xfrm>
            <a:off x="928688" y="60007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Педагогикалық ұжыммен</a:t>
            </a:r>
          </a:p>
        </p:txBody>
      </p:sp>
      <p:sp>
        <p:nvSpPr>
          <p:cNvPr id="18445" name="Нижний колонтитул 3"/>
          <p:cNvSpPr txBox="1">
            <a:spLocks/>
          </p:cNvSpPr>
          <p:nvPr/>
        </p:nvSpPr>
        <p:spPr bwMode="auto">
          <a:xfrm>
            <a:off x="4929188" y="60007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Мектепішілік іс-шараларда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7974" y="1384902"/>
            <a:ext cx="2214546" cy="400110"/>
          </a:xfrm>
          <a:prstGeom prst="rect">
            <a:avLst/>
          </a:prstGeom>
          <a:solidFill>
            <a:srgbClr val="7030A0"/>
          </a:solidFill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Фотогалерея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9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0"/>
            <a:ext cx="791368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071563" y="5643563"/>
            <a:ext cx="3214687" cy="714375"/>
          </a:xfrm>
        </p:spPr>
        <p:txBody>
          <a:bodyPr/>
          <a:lstStyle/>
          <a:p>
            <a:pPr>
              <a:defRPr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Алматы семинар 2010ж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CF5072-E11B-41C5-B6C4-B650A006D79A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Сатыбалдина</a:t>
            </a:r>
            <a:r>
              <a:rPr lang="ru-RU" dirty="0" smtClean="0"/>
              <a:t> Г.М.</a:t>
            </a:r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572396" y="6550223"/>
            <a:ext cx="500066" cy="307777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6550247"/>
            <a:ext cx="428628" cy="307777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домой 12">
            <a:hlinkClick r:id="" action="ppaction://hlinkshowjump?jump=endshow" highlightClick="1"/>
          </p:cNvPr>
          <p:cNvSpPr/>
          <p:nvPr/>
        </p:nvSpPr>
        <p:spPr>
          <a:xfrm>
            <a:off x="8643966" y="6572272"/>
            <a:ext cx="500034" cy="307777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в начало 13">
            <a:hlinkClick r:id="" action="ppaction://hlinkshowjump?jump=firstslide" highlightClick="1"/>
          </p:cNvPr>
          <p:cNvSpPr/>
          <p:nvPr/>
        </p:nvSpPr>
        <p:spPr>
          <a:xfrm>
            <a:off x="7072330" y="6550223"/>
            <a:ext cx="428628" cy="307777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56" name="Picture 20" descr="H:\наурыз\DSC00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00306"/>
            <a:ext cx="407196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3" descr="D:\Фотографии\Мама\Фото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71546"/>
            <a:ext cx="3269696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77" name="TextBox 16"/>
          <p:cNvSpPr txBox="1">
            <a:spLocks noChangeArrowheads="1"/>
          </p:cNvSpPr>
          <p:nvPr/>
        </p:nvSpPr>
        <p:spPr bwMode="auto">
          <a:xfrm>
            <a:off x="5072063" y="5643563"/>
            <a:ext cx="321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/>
              <a:t>№59 ЖББОМ  наурыз-2012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626AB1-0A9B-4A3E-B6FE-F7296E92C74F}" type="datetime1">
              <a:rPr lang="ru-RU" smtClean="0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Сатыбалдина</a:t>
            </a:r>
            <a:r>
              <a:rPr lang="ru-RU" dirty="0" smtClean="0"/>
              <a:t> Г.М.</a:t>
            </a:r>
            <a:endParaRPr lang="ru-RU" dirty="0"/>
          </a:p>
        </p:txBody>
      </p:sp>
      <p:pic>
        <p:nvPicPr>
          <p:cNvPr id="20484" name="Picture 2" descr="G:\Images\Мама\Фото0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1928813"/>
            <a:ext cx="7392988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1571625" y="1000125"/>
            <a:ext cx="6143625" cy="36988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>
                <a:solidFill>
                  <a:schemeClr val="bg1"/>
                </a:solidFill>
              </a:rPr>
              <a:t>Оқушылардың ғылыми жұмыстары жетістіктері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048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0"/>
            <a:ext cx="791368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0"/>
            <a:ext cx="791368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82804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448D70-0149-4BBA-B7B6-C08859BF7941}" type="datetime1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Сатыбалдина</a:t>
            </a:r>
            <a:r>
              <a:rPr lang="ru-RU" dirty="0" smtClean="0"/>
              <a:t> Г.М.</a:t>
            </a: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572396" y="6550223"/>
            <a:ext cx="500066" cy="307777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43900" y="6550247"/>
            <a:ext cx="428628" cy="307777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8643966" y="6572272"/>
            <a:ext cx="500034" cy="307777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Управляющая кнопка: в начало 8">
            <a:hlinkClick r:id="" action="ppaction://hlinkshowjump?jump=firstslide" highlightClick="1"/>
          </p:cNvPr>
          <p:cNvSpPr/>
          <p:nvPr/>
        </p:nvSpPr>
        <p:spPr>
          <a:xfrm>
            <a:off x="7072330" y="6550223"/>
            <a:ext cx="428628" cy="307777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1420</TotalTime>
  <Words>232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Алматы семинар 2010ж</vt:lpstr>
      <vt:lpstr>Слайд 8</vt:lpstr>
      <vt:lpstr>Слайд 9</vt:lpstr>
    </vt:vector>
  </TitlesOfParts>
  <Company>class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pc34</dc:creator>
  <cp:lastModifiedBy>admin</cp:lastModifiedBy>
  <cp:revision>158</cp:revision>
  <dcterms:created xsi:type="dcterms:W3CDTF">2011-05-29T16:02:17Z</dcterms:created>
  <dcterms:modified xsi:type="dcterms:W3CDTF">2013-05-31T09:43:58Z</dcterms:modified>
</cp:coreProperties>
</file>